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85" r:id="rId12"/>
    <p:sldId id="284" r:id="rId13"/>
    <p:sldId id="283" r:id="rId14"/>
    <p:sldId id="282" r:id="rId15"/>
    <p:sldId id="277" r:id="rId16"/>
    <p:sldId id="259" r:id="rId17"/>
    <p:sldId id="260" r:id="rId18"/>
    <p:sldId id="261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4" r:id="rId27"/>
    <p:sldId id="295" r:id="rId28"/>
    <p:sldId id="296" r:id="rId29"/>
    <p:sldId id="29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3.xml"/><Relationship Id="rId18" Type="http://schemas.openxmlformats.org/officeDocument/2006/relationships/slide" Target="slide13.xml"/><Relationship Id="rId3" Type="http://schemas.openxmlformats.org/officeDocument/2006/relationships/slide" Target="slide10.xml"/><Relationship Id="rId21" Type="http://schemas.openxmlformats.org/officeDocument/2006/relationships/image" Target="../media/image24.png"/><Relationship Id="rId7" Type="http://schemas.openxmlformats.org/officeDocument/2006/relationships/slide" Target="slide9.xml"/><Relationship Id="rId12" Type="http://schemas.openxmlformats.org/officeDocument/2006/relationships/slide" Target="slide4.xml"/><Relationship Id="rId17" Type="http://schemas.openxmlformats.org/officeDocument/2006/relationships/image" Target="../media/image22.png"/><Relationship Id="rId2" Type="http://schemas.openxmlformats.org/officeDocument/2006/relationships/image" Target="../media/image5.png"/><Relationship Id="rId16" Type="http://schemas.openxmlformats.org/officeDocument/2006/relationships/slide" Target="slide11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slide" Target="slide8.xml"/><Relationship Id="rId15" Type="http://schemas.openxmlformats.org/officeDocument/2006/relationships/image" Target="../media/image21.png"/><Relationship Id="rId10" Type="http://schemas.openxmlformats.org/officeDocument/2006/relationships/slide" Target="slide5.xml"/><Relationship Id="rId19" Type="http://schemas.openxmlformats.org/officeDocument/2006/relationships/image" Target="../media/image23.png"/><Relationship Id="rId4" Type="http://schemas.openxmlformats.org/officeDocument/2006/relationships/slide" Target="slide7.xml"/><Relationship Id="rId9" Type="http://schemas.openxmlformats.org/officeDocument/2006/relationships/slide" Target="slide6.xml"/><Relationship Id="rId1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image" Target="../media/image5.png"/><Relationship Id="rId12" Type="http://schemas.openxmlformats.org/officeDocument/2006/relationships/slide" Target="slide10.xml"/><Relationship Id="rId17" Type="http://schemas.openxmlformats.org/officeDocument/2006/relationships/image" Target="../media/image25.png"/><Relationship Id="rId2" Type="http://schemas.openxmlformats.org/officeDocument/2006/relationships/slide" Target="slide7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12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5.xml"/><Relationship Id="rId1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slide" Target="slide8.xml"/><Relationship Id="rId7" Type="http://schemas.openxmlformats.org/officeDocument/2006/relationships/image" Target="../media/image5.png"/><Relationship Id="rId12" Type="http://schemas.openxmlformats.org/officeDocument/2006/relationships/slide" Target="slide10.xml"/><Relationship Id="rId17" Type="http://schemas.openxmlformats.org/officeDocument/2006/relationships/image" Target="../media/image25.png"/><Relationship Id="rId2" Type="http://schemas.openxmlformats.org/officeDocument/2006/relationships/slide" Target="slide7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14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5.xml"/><Relationship Id="rId1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slide" Target="slide8.xml"/><Relationship Id="rId7" Type="http://schemas.openxmlformats.org/officeDocument/2006/relationships/image" Target="../media/image5.png"/><Relationship Id="rId12" Type="http://schemas.openxmlformats.org/officeDocument/2006/relationships/slide" Target="slide10.xml"/><Relationship Id="rId2" Type="http://schemas.openxmlformats.org/officeDocument/2006/relationships/slide" Target="slide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3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slide" Target="slide8.xml"/><Relationship Id="rId7" Type="http://schemas.openxmlformats.org/officeDocument/2006/relationships/image" Target="../media/image5.png"/><Relationship Id="rId12" Type="http://schemas.openxmlformats.org/officeDocument/2006/relationships/slide" Target="slide10.xml"/><Relationship Id="rId17" Type="http://schemas.openxmlformats.org/officeDocument/2006/relationships/image" Target="../media/image26.png"/><Relationship Id="rId2" Type="http://schemas.openxmlformats.org/officeDocument/2006/relationships/slide" Target="slide7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12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5.xml"/><Relationship Id="rId1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jpeg"/><Relationship Id="rId7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5.xml"/><Relationship Id="rId3" Type="http://schemas.openxmlformats.org/officeDocument/2006/relationships/slide" Target="slide8.xml"/><Relationship Id="rId7" Type="http://schemas.openxmlformats.org/officeDocument/2006/relationships/image" Target="../media/image5.png"/><Relationship Id="rId12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slide" Target="slide12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5.xml"/><Relationship Id="rId14" Type="http://schemas.openxmlformats.org/officeDocument/2006/relationships/slide" Target="slide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18" Type="http://schemas.openxmlformats.org/officeDocument/2006/relationships/slide" Target="slide13.xml"/><Relationship Id="rId3" Type="http://schemas.openxmlformats.org/officeDocument/2006/relationships/slide" Target="slide7.xml"/><Relationship Id="rId21" Type="http://schemas.openxmlformats.org/officeDocument/2006/relationships/image" Target="../media/image10.png"/><Relationship Id="rId7" Type="http://schemas.openxmlformats.org/officeDocument/2006/relationships/image" Target="../media/image4.jpeg"/><Relationship Id="rId12" Type="http://schemas.openxmlformats.org/officeDocument/2006/relationships/slide" Target="slide10.xml"/><Relationship Id="rId17" Type="http://schemas.openxmlformats.org/officeDocument/2006/relationships/image" Target="../media/image8.png"/><Relationship Id="rId2" Type="http://schemas.openxmlformats.org/officeDocument/2006/relationships/slide" Target="slide4.xml"/><Relationship Id="rId16" Type="http://schemas.openxmlformats.org/officeDocument/2006/relationships/slide" Target="slide11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7.png"/><Relationship Id="rId10" Type="http://schemas.openxmlformats.org/officeDocument/2006/relationships/slide" Target="slide5.xml"/><Relationship Id="rId19" Type="http://schemas.openxmlformats.org/officeDocument/2006/relationships/image" Target="../media/image9.png"/><Relationship Id="rId4" Type="http://schemas.openxmlformats.org/officeDocument/2006/relationships/slide" Target="slide8.xml"/><Relationship Id="rId9" Type="http://schemas.openxmlformats.org/officeDocument/2006/relationships/slide" Target="slide6.xml"/><Relationship Id="rId1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3.xml"/><Relationship Id="rId18" Type="http://schemas.openxmlformats.org/officeDocument/2006/relationships/slide" Target="slide13.xml"/><Relationship Id="rId3" Type="http://schemas.openxmlformats.org/officeDocument/2006/relationships/image" Target="../media/image6.jpeg"/><Relationship Id="rId21" Type="http://schemas.openxmlformats.org/officeDocument/2006/relationships/image" Target="../media/image10.png"/><Relationship Id="rId7" Type="http://schemas.openxmlformats.org/officeDocument/2006/relationships/slide" Target="slide9.xml"/><Relationship Id="rId12" Type="http://schemas.openxmlformats.org/officeDocument/2006/relationships/slide" Target="slide10.xml"/><Relationship Id="rId17" Type="http://schemas.openxmlformats.org/officeDocument/2006/relationships/image" Target="../media/image8.png"/><Relationship Id="rId2" Type="http://schemas.openxmlformats.org/officeDocument/2006/relationships/slide" Target="slide5.xml"/><Relationship Id="rId16" Type="http://schemas.openxmlformats.org/officeDocument/2006/relationships/slide" Target="slide11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4.xml"/><Relationship Id="rId5" Type="http://schemas.openxmlformats.org/officeDocument/2006/relationships/slide" Target="slide8.xml"/><Relationship Id="rId15" Type="http://schemas.openxmlformats.org/officeDocument/2006/relationships/image" Target="../media/image7.png"/><Relationship Id="rId10" Type="http://schemas.openxmlformats.org/officeDocument/2006/relationships/slide" Target="slide6.xml"/><Relationship Id="rId19" Type="http://schemas.openxmlformats.org/officeDocument/2006/relationships/image" Target="../media/image9.png"/><Relationship Id="rId4" Type="http://schemas.openxmlformats.org/officeDocument/2006/relationships/slide" Target="slide7.xml"/><Relationship Id="rId9" Type="http://schemas.openxmlformats.org/officeDocument/2006/relationships/image" Target="../media/image5.png"/><Relationship Id="rId1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18" Type="http://schemas.openxmlformats.org/officeDocument/2006/relationships/slide" Target="slide13.xml"/><Relationship Id="rId3" Type="http://schemas.openxmlformats.org/officeDocument/2006/relationships/slide" Target="slide7.xml"/><Relationship Id="rId21" Type="http://schemas.openxmlformats.org/officeDocument/2006/relationships/image" Target="../media/image10.png"/><Relationship Id="rId7" Type="http://schemas.openxmlformats.org/officeDocument/2006/relationships/image" Target="../media/image4.jpeg"/><Relationship Id="rId12" Type="http://schemas.openxmlformats.org/officeDocument/2006/relationships/slide" Target="slide10.xml"/><Relationship Id="rId17" Type="http://schemas.openxmlformats.org/officeDocument/2006/relationships/image" Target="../media/image8.png"/><Relationship Id="rId2" Type="http://schemas.openxmlformats.org/officeDocument/2006/relationships/slide" Target="slide6.xml"/><Relationship Id="rId16" Type="http://schemas.openxmlformats.org/officeDocument/2006/relationships/slide" Target="slide11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4.xml"/><Relationship Id="rId5" Type="http://schemas.openxmlformats.org/officeDocument/2006/relationships/image" Target="../media/image3.jpeg"/><Relationship Id="rId15" Type="http://schemas.openxmlformats.org/officeDocument/2006/relationships/image" Target="../media/image7.png"/><Relationship Id="rId10" Type="http://schemas.openxmlformats.org/officeDocument/2006/relationships/image" Target="../media/image6.jpeg"/><Relationship Id="rId19" Type="http://schemas.openxmlformats.org/officeDocument/2006/relationships/image" Target="../media/image9.png"/><Relationship Id="rId4" Type="http://schemas.openxmlformats.org/officeDocument/2006/relationships/slide" Target="slide8.xml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3.xml"/><Relationship Id="rId18" Type="http://schemas.openxmlformats.org/officeDocument/2006/relationships/slide" Target="slide13.xml"/><Relationship Id="rId3" Type="http://schemas.openxmlformats.org/officeDocument/2006/relationships/slide" Target="slide8.xml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slide" Target="slide10.xml"/><Relationship Id="rId17" Type="http://schemas.openxmlformats.org/officeDocument/2006/relationships/image" Target="../media/image11.png"/><Relationship Id="rId2" Type="http://schemas.openxmlformats.org/officeDocument/2006/relationships/slide" Target="slide7.xml"/><Relationship Id="rId16" Type="http://schemas.openxmlformats.org/officeDocument/2006/relationships/slide" Target="slide11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image" Target="../media/image7.png"/><Relationship Id="rId10" Type="http://schemas.openxmlformats.org/officeDocument/2006/relationships/image" Target="../media/image6.jpeg"/><Relationship Id="rId19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3.xml"/><Relationship Id="rId18" Type="http://schemas.openxmlformats.org/officeDocument/2006/relationships/slide" Target="slide13.xml"/><Relationship Id="rId3" Type="http://schemas.openxmlformats.org/officeDocument/2006/relationships/image" Target="../media/image3.jpe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slide" Target="slide10.xml"/><Relationship Id="rId17" Type="http://schemas.openxmlformats.org/officeDocument/2006/relationships/image" Target="../media/image14.png"/><Relationship Id="rId2" Type="http://schemas.openxmlformats.org/officeDocument/2006/relationships/slide" Target="slide8.xml"/><Relationship Id="rId16" Type="http://schemas.openxmlformats.org/officeDocument/2006/relationships/slide" Target="slide11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4.xml"/><Relationship Id="rId5" Type="http://schemas.openxmlformats.org/officeDocument/2006/relationships/slide" Target="slide9.xml"/><Relationship Id="rId15" Type="http://schemas.openxmlformats.org/officeDocument/2006/relationships/image" Target="../media/image13.png"/><Relationship Id="rId10" Type="http://schemas.openxmlformats.org/officeDocument/2006/relationships/image" Target="../media/image6.jpeg"/><Relationship Id="rId19" Type="http://schemas.openxmlformats.org/officeDocument/2006/relationships/image" Target="../media/image15.png"/><Relationship Id="rId4" Type="http://schemas.openxmlformats.org/officeDocument/2006/relationships/slide" Target="slide7.xml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3.xml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5.png"/><Relationship Id="rId12" Type="http://schemas.openxmlformats.org/officeDocument/2006/relationships/slide" Target="slide10.xml"/><Relationship Id="rId17" Type="http://schemas.openxmlformats.org/officeDocument/2006/relationships/image" Target="../media/image18.png"/><Relationship Id="rId2" Type="http://schemas.openxmlformats.org/officeDocument/2006/relationships/slide" Target="slide9.xml"/><Relationship Id="rId16" Type="http://schemas.openxmlformats.org/officeDocument/2006/relationships/slide" Target="slide11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slide" Target="slide4.xml"/><Relationship Id="rId5" Type="http://schemas.openxmlformats.org/officeDocument/2006/relationships/slide" Target="slide8.xml"/><Relationship Id="rId15" Type="http://schemas.openxmlformats.org/officeDocument/2006/relationships/image" Target="../media/image17.png"/><Relationship Id="rId10" Type="http://schemas.openxmlformats.org/officeDocument/2006/relationships/image" Target="../media/image6.jpeg"/><Relationship Id="rId19" Type="http://schemas.openxmlformats.org/officeDocument/2006/relationships/slide" Target="slide14.xml"/><Relationship Id="rId4" Type="http://schemas.openxmlformats.org/officeDocument/2006/relationships/slide" Target="slide7.xml"/><Relationship Id="rId9" Type="http://schemas.openxmlformats.org/officeDocument/2006/relationships/slide" Target="slide5.xml"/><Relationship Id="rId1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-0088\Downloads\WhatsApp Image 2021-11-04 at 15.50.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021132" cy="589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45862" y="6010349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 СЫМБАТЫ</a:t>
            </a:r>
            <a:endParaRPr lang="ru-R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06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Косоугольник — 4 буквы сканвор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0" y="27240"/>
            <a:ext cx="213868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Косоугольник — 4 буквы сканворд">
            <a:hlinkClick r:id="rId3" action="ppaction://hlinksldjump"/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4" y="57474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436946" y="26225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AutoShape 2" descr="Геометрические фигуры для детей. Квадра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очки. Геометрические фигуры в картинк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к находить периметр квадра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1. Красный квадрат — Заюш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https://www.flashcardcloud.com/ImageUpload/f41bfd00-8d40-415c-bfe2-de7dc016db64/1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68715" y="2414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5021" y="4651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1053" y="670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6924" y="6935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63254" y="4801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9107" y="2425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7020272" y="353973"/>
            <a:ext cx="1885223" cy="12397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карточки домана бесплатно, карточки фигурыAmelica">
            <a:hlinkClick r:id="rId5" action="ppaction://hlinksldjump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t="14995" r="13689" b="37423"/>
          <a:stretch/>
        </p:blipFill>
        <p:spPr bwMode="auto">
          <a:xfrm>
            <a:off x="4362745" y="75271"/>
            <a:ext cx="2150496" cy="1668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Картинки названия геометрических фигур (30 фото) • Прикольные картинки и  позитив">
            <a:hlinkClick r:id="rId7" action="ppaction://hlinksldjump"/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133" r="14190" b="19587"/>
          <a:stretch/>
        </p:blipFill>
        <p:spPr bwMode="auto">
          <a:xfrm>
            <a:off x="2657020" y="216345"/>
            <a:ext cx="1359535" cy="1537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Равнобедренный треугольник 3">
            <a:hlinkClick r:id="rId9" action="ppaction://hlinksldjump"/>
          </p:cNvPr>
          <p:cNvSpPr/>
          <p:nvPr/>
        </p:nvSpPr>
        <p:spPr>
          <a:xfrm>
            <a:off x="612775" y="2485379"/>
            <a:ext cx="2050711" cy="153682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lh3.googleusercontent.com/3bLjhivgB3baCr3E3Wsri7v-ywZdAaDS04rzU08l3qQ-R_HzxmdJnaP1_5bnRoPba9HLZng=s113">
            <a:hlinkClick r:id="rId10" action="ppaction://hlinksldjump"/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804" r="22956" b="25490"/>
          <a:stretch/>
        </p:blipFill>
        <p:spPr bwMode="auto">
          <a:xfrm>
            <a:off x="3248915" y="2205258"/>
            <a:ext cx="1611063" cy="1602161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>
            <a:hlinkClick r:id="rId12" action="ppaction://hlinksldjump"/>
          </p:cNvPr>
          <p:cNvSpPr/>
          <p:nvPr/>
        </p:nvSpPr>
        <p:spPr>
          <a:xfrm>
            <a:off x="5269495" y="2161778"/>
            <a:ext cx="1934163" cy="15897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2775" y="6309321"/>
            <a:ext cx="2071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kk-KZ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алт-дәстүр</a:t>
            </a:r>
            <a:endParaRPr lang="ru-RU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лево 22">
            <a:hlinkClick r:id="rId13" action="ppaction://hlinksldjump"/>
          </p:cNvPr>
          <p:cNvSpPr/>
          <p:nvPr/>
        </p:nvSpPr>
        <p:spPr>
          <a:xfrm>
            <a:off x="35496" y="6381328"/>
            <a:ext cx="424879" cy="432048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97976" y="2314382"/>
            <a:ext cx="1865538" cy="1383912"/>
          </a:xfrm>
          <a:prstGeom prst="rect">
            <a:avLst/>
          </a:prstGeom>
        </p:spPr>
      </p:pic>
      <p:pic>
        <p:nvPicPr>
          <p:cNvPr id="25" name="Рисунок 2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62354" y="4258997"/>
            <a:ext cx="1554615" cy="1493649"/>
          </a:xfrm>
          <a:prstGeom prst="rect">
            <a:avLst/>
          </a:prstGeom>
        </p:spPr>
      </p:pic>
      <p:pic>
        <p:nvPicPr>
          <p:cNvPr id="26" name="Рисунок 2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5182" y="4258997"/>
            <a:ext cx="1365622" cy="1420491"/>
          </a:xfrm>
          <a:prstGeom prst="rect">
            <a:avLst/>
          </a:prstGeom>
        </p:spPr>
      </p:pic>
      <p:pic>
        <p:nvPicPr>
          <p:cNvPr id="28" name="Рисунок 27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60232" y="4274238"/>
            <a:ext cx="169483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36946" y="26225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AutoShape 2" descr="Геометрические фигуры для детей. Квадра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очки. Геометрические фигуры в картинк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к находить периметр квадра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1. Красный квадрат — Заюш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https://www.flashcardcloud.com/ImageUpload/f41bfd00-8d40-415c-bfe2-de7dc016db64/1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68715" y="2414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5021" y="4651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1053" y="670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6924" y="6935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63254" y="4801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9107" y="2425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7020272" y="353973"/>
            <a:ext cx="1885223" cy="12397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карточки домана бесплатно, карточки фигурыAmelica">
            <a:hlinkClick r:id="rId3" action="ppaction://hlinksldjump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t="14995" r="13689" b="37423"/>
          <a:stretch/>
        </p:blipFill>
        <p:spPr bwMode="auto">
          <a:xfrm>
            <a:off x="4362745" y="75271"/>
            <a:ext cx="2150496" cy="1668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Картинки названия геометрических фигур (30 фото) • Прикольные картинки и  позитив">
            <a:hlinkClick r:id="rId5" action="ppaction://hlinksldjump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133" r="14190" b="19587"/>
          <a:stretch/>
        </p:blipFill>
        <p:spPr bwMode="auto">
          <a:xfrm>
            <a:off x="2657020" y="216345"/>
            <a:ext cx="1359535" cy="1537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Косоугольник — 4 буквы сканворд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0" y="27240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Равнобедренный треугольник 3">
            <a:hlinkClick r:id="rId8" action="ppaction://hlinksldjump"/>
          </p:cNvPr>
          <p:cNvSpPr/>
          <p:nvPr/>
        </p:nvSpPr>
        <p:spPr>
          <a:xfrm>
            <a:off x="496686" y="2315781"/>
            <a:ext cx="2050711" cy="153682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lh3.googleusercontent.com/3bLjhivgB3baCr3E3Wsri7v-ywZdAaDS04rzU08l3qQ-R_HzxmdJnaP1_5bnRoPba9HLZng=s113">
            <a:hlinkClick r:id="rId9" action="ppaction://hlinksldjump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804" r="22956" b="25490"/>
          <a:stretch/>
        </p:blipFill>
        <p:spPr bwMode="auto">
          <a:xfrm>
            <a:off x="2918688" y="2120089"/>
            <a:ext cx="1611063" cy="1602161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>
            <a:hlinkClick r:id="rId11" action="ppaction://hlinksldjump"/>
          </p:cNvPr>
          <p:cNvSpPr/>
          <p:nvPr/>
        </p:nvSpPr>
        <p:spPr>
          <a:xfrm>
            <a:off x="4915250" y="2135055"/>
            <a:ext cx="1934163" cy="15897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1" name="Рисунок 30" descr="Косоугольник — 4 буквы сканворд">
            <a:hlinkClick r:id="rId12" action="ppaction://hlinksldjump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4" y="57474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Куб 21"/>
          <p:cNvSpPr/>
          <p:nvPr/>
        </p:nvSpPr>
        <p:spPr>
          <a:xfrm>
            <a:off x="1704808" y="4150207"/>
            <a:ext cx="1531546" cy="1471031"/>
          </a:xfrm>
          <a:prstGeom prst="cub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Цилиндр 22">
            <a:hlinkClick r:id="rId13" action="ppaction://hlinksldjump"/>
          </p:cNvPr>
          <p:cNvSpPr/>
          <p:nvPr/>
        </p:nvSpPr>
        <p:spPr>
          <a:xfrm>
            <a:off x="4306311" y="4136328"/>
            <a:ext cx="1341185" cy="1398290"/>
          </a:xfrm>
          <a:prstGeom prst="can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апеция 23">
            <a:hlinkClick r:id="rId14" action="ppaction://hlinksldjump"/>
          </p:cNvPr>
          <p:cNvSpPr/>
          <p:nvPr/>
        </p:nvSpPr>
        <p:spPr>
          <a:xfrm>
            <a:off x="6860421" y="4129204"/>
            <a:ext cx="1669199" cy="1368866"/>
          </a:xfrm>
          <a:prstGeom prst="trapezoi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>
            <a:hlinkClick r:id="rId15" action="ppaction://hlinksldjump"/>
          </p:cNvPr>
          <p:cNvSpPr/>
          <p:nvPr/>
        </p:nvSpPr>
        <p:spPr>
          <a:xfrm>
            <a:off x="7219083" y="1988840"/>
            <a:ext cx="1836935" cy="1360092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0690" y="6179547"/>
            <a:ext cx="451143" cy="4572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54961" y="6203661"/>
            <a:ext cx="228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ізгілік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36946" y="26225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AutoShape 2" descr="Геометрические фигуры для детей. Квадра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очки. Геометрические фигуры в картинк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к находить периметр квадра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1. Красный квадрат — Заюш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https://www.flashcardcloud.com/ImageUpload/f41bfd00-8d40-415c-bfe2-de7dc016db64/1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68715" y="2414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5021" y="4651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1053" y="670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6924" y="6935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63254" y="4801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9107" y="2425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7020272" y="353973"/>
            <a:ext cx="1885223" cy="12397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карточки домана бесплатно, карточки фигурыAmelica">
            <a:hlinkClick r:id="rId3" action="ppaction://hlinksldjump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t="14995" r="13689" b="37423"/>
          <a:stretch/>
        </p:blipFill>
        <p:spPr bwMode="auto">
          <a:xfrm>
            <a:off x="4362745" y="75271"/>
            <a:ext cx="2150496" cy="1668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Картинки названия геометрических фигур (30 фото) • Прикольные картинки и  позитив">
            <a:hlinkClick r:id="rId5" action="ppaction://hlinksldjump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133" r="14190" b="19587"/>
          <a:stretch/>
        </p:blipFill>
        <p:spPr bwMode="auto">
          <a:xfrm>
            <a:off x="2657020" y="216345"/>
            <a:ext cx="1359535" cy="1537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Косоугольник — 4 буквы сканворд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0" y="27240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Равнобедренный треугольник 3">
            <a:hlinkClick r:id="rId8" action="ppaction://hlinksldjump"/>
          </p:cNvPr>
          <p:cNvSpPr/>
          <p:nvPr/>
        </p:nvSpPr>
        <p:spPr>
          <a:xfrm>
            <a:off x="496686" y="2315781"/>
            <a:ext cx="2050711" cy="153682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lh3.googleusercontent.com/3bLjhivgB3baCr3E3Wsri7v-ywZdAaDS04rzU08l3qQ-R_HzxmdJnaP1_5bnRoPba9HLZng=s113">
            <a:hlinkClick r:id="rId9" action="ppaction://hlinksldjump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804" r="22956" b="25490"/>
          <a:stretch/>
        </p:blipFill>
        <p:spPr bwMode="auto">
          <a:xfrm>
            <a:off x="2918688" y="2120089"/>
            <a:ext cx="1611063" cy="1602161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>
            <a:hlinkClick r:id="rId11" action="ppaction://hlinksldjump"/>
          </p:cNvPr>
          <p:cNvSpPr/>
          <p:nvPr/>
        </p:nvSpPr>
        <p:spPr>
          <a:xfrm>
            <a:off x="4915250" y="2135055"/>
            <a:ext cx="1934163" cy="15897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1" name="Рисунок 30" descr="Косоугольник — 4 буквы сканворд">
            <a:hlinkClick r:id="rId12" action="ppaction://hlinksldjump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4" y="57474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Куб 21">
            <a:hlinkClick r:id="rId13" action="ppaction://hlinksldjump"/>
          </p:cNvPr>
          <p:cNvSpPr/>
          <p:nvPr/>
        </p:nvSpPr>
        <p:spPr>
          <a:xfrm>
            <a:off x="1841724" y="4136038"/>
            <a:ext cx="1531546" cy="1471031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Цилиндр 22">
            <a:hlinkClick r:id="rId14" action="ppaction://hlinksldjump"/>
          </p:cNvPr>
          <p:cNvSpPr/>
          <p:nvPr/>
        </p:nvSpPr>
        <p:spPr>
          <a:xfrm>
            <a:off x="4529751" y="4115652"/>
            <a:ext cx="1341185" cy="1398290"/>
          </a:xfrm>
          <a:prstGeom prst="can">
            <a:avLst/>
          </a:prstGeom>
          <a:solidFill>
            <a:schemeClr val="bg2">
              <a:lumMod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апеция 23">
            <a:hlinkClick r:id="rId15" action="ppaction://hlinksldjump"/>
          </p:cNvPr>
          <p:cNvSpPr/>
          <p:nvPr/>
        </p:nvSpPr>
        <p:spPr>
          <a:xfrm>
            <a:off x="6849413" y="4080668"/>
            <a:ext cx="1669199" cy="1368866"/>
          </a:xfrm>
          <a:prstGeom prst="trapezoid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>
            <a:off x="7219083" y="1988840"/>
            <a:ext cx="1924917" cy="1557016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72670" y="5928214"/>
            <a:ext cx="255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kk-K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лттық сана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Рисунок 3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0690" y="6179547"/>
            <a:ext cx="451143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2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36946" y="26225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AutoShape 2" descr="Геометрические фигуры для детей. Квадра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очки. Геометрические фигуры в картинк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к находить периметр квадра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1. Красный квадрат — Заюш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https://www.flashcardcloud.com/ImageUpload/f41bfd00-8d40-415c-bfe2-de7dc016db64/1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68715" y="2414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5021" y="4651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1053" y="670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6924" y="6935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63254" y="4801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9107" y="2425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7020272" y="353973"/>
            <a:ext cx="1885223" cy="12397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карточки домана бесплатно, карточки фигурыAmelica">
            <a:hlinkClick r:id="rId3" action="ppaction://hlinksldjump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t="14995" r="13689" b="37423"/>
          <a:stretch/>
        </p:blipFill>
        <p:spPr bwMode="auto">
          <a:xfrm>
            <a:off x="4362745" y="75271"/>
            <a:ext cx="2150496" cy="1668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Картинки названия геометрических фигур (30 фото) • Прикольные картинки и  позитив">
            <a:hlinkClick r:id="rId5" action="ppaction://hlinksldjump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133" r="14190" b="19587"/>
          <a:stretch/>
        </p:blipFill>
        <p:spPr bwMode="auto">
          <a:xfrm>
            <a:off x="2657020" y="216345"/>
            <a:ext cx="1359535" cy="1537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Косоугольник — 4 буквы сканворд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0" y="27240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Равнобедренный треугольник 3">
            <a:hlinkClick r:id="rId8" action="ppaction://hlinksldjump"/>
          </p:cNvPr>
          <p:cNvSpPr/>
          <p:nvPr/>
        </p:nvSpPr>
        <p:spPr>
          <a:xfrm>
            <a:off x="496686" y="2315781"/>
            <a:ext cx="2050711" cy="153682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lh3.googleusercontent.com/3bLjhivgB3baCr3E3Wsri7v-ywZdAaDS04rzU08l3qQ-R_HzxmdJnaP1_5bnRoPba9HLZng=s113">
            <a:hlinkClick r:id="rId9" action="ppaction://hlinksldjump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804" r="22956" b="25490"/>
          <a:stretch/>
        </p:blipFill>
        <p:spPr bwMode="auto">
          <a:xfrm>
            <a:off x="2918688" y="2120089"/>
            <a:ext cx="1611063" cy="1602161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>
            <a:hlinkClick r:id="rId11" action="ppaction://hlinksldjump"/>
          </p:cNvPr>
          <p:cNvSpPr/>
          <p:nvPr/>
        </p:nvSpPr>
        <p:spPr>
          <a:xfrm>
            <a:off x="4915250" y="2135055"/>
            <a:ext cx="1934163" cy="15897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1" name="Рисунок 30" descr="Косоугольник — 4 буквы сканворд">
            <a:hlinkClick r:id="rId12" action="ppaction://hlinksldjump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4" y="57474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Куб 21">
            <a:hlinkClick r:id="rId13" action="ppaction://hlinksldjump"/>
          </p:cNvPr>
          <p:cNvSpPr/>
          <p:nvPr/>
        </p:nvSpPr>
        <p:spPr>
          <a:xfrm>
            <a:off x="1704565" y="4139690"/>
            <a:ext cx="1531546" cy="1471031"/>
          </a:xfrm>
          <a:prstGeom prst="cub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Цилиндр 22"/>
          <p:cNvSpPr/>
          <p:nvPr/>
        </p:nvSpPr>
        <p:spPr>
          <a:xfrm>
            <a:off x="4153733" y="4132872"/>
            <a:ext cx="1341185" cy="1398290"/>
          </a:xfrm>
          <a:prstGeom prst="can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Трапеция 23"/>
          <p:cNvSpPr/>
          <p:nvPr/>
        </p:nvSpPr>
        <p:spPr>
          <a:xfrm>
            <a:off x="6660232" y="4190772"/>
            <a:ext cx="1669199" cy="1368866"/>
          </a:xfrm>
          <a:prstGeom prst="trapezoi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>
            <a:hlinkClick r:id="rId14" action="ppaction://hlinksldjump"/>
          </p:cNvPr>
          <p:cNvSpPr/>
          <p:nvPr/>
        </p:nvSpPr>
        <p:spPr>
          <a:xfrm>
            <a:off x="7219083" y="2284932"/>
            <a:ext cx="1836935" cy="1360092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1948" y="6238611"/>
            <a:ext cx="451143" cy="4572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02694" y="6238611"/>
            <a:ext cx="2045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игіліктерден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8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36946" y="26225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AutoShape 2" descr="Геометрические фигуры для детей. Квадра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очки. Геометрические фигуры в картинк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к находить периметр квадра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1. Красный квадрат — Заюш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https://www.flashcardcloud.com/ImageUpload/f41bfd00-8d40-415c-bfe2-de7dc016db64/1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68715" y="2414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5021" y="4651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1053" y="670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6924" y="6935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63254" y="4801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9107" y="2425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7020272" y="353973"/>
            <a:ext cx="1885223" cy="12397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карточки домана бесплатно, карточки фигурыAmelica">
            <a:hlinkClick r:id="rId3" action="ppaction://hlinksldjump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t="14995" r="13689" b="37423"/>
          <a:stretch/>
        </p:blipFill>
        <p:spPr bwMode="auto">
          <a:xfrm>
            <a:off x="4362745" y="75271"/>
            <a:ext cx="2150496" cy="1668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Картинки названия геометрических фигур (30 фото) • Прикольные картинки и  позитив">
            <a:hlinkClick r:id="rId5" action="ppaction://hlinksldjump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133" r="14190" b="19587"/>
          <a:stretch/>
        </p:blipFill>
        <p:spPr bwMode="auto">
          <a:xfrm>
            <a:off x="2657020" y="216345"/>
            <a:ext cx="1359535" cy="1537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Косоугольник — 4 буквы сканворд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0" y="27240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Равнобедренный треугольник 3">
            <a:hlinkClick r:id="rId8" action="ppaction://hlinksldjump"/>
          </p:cNvPr>
          <p:cNvSpPr/>
          <p:nvPr/>
        </p:nvSpPr>
        <p:spPr>
          <a:xfrm>
            <a:off x="496686" y="2315781"/>
            <a:ext cx="2050711" cy="153682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lh3.googleusercontent.com/3bLjhivgB3baCr3E3Wsri7v-ywZdAaDS04rzU08l3qQ-R_HzxmdJnaP1_5bnRoPba9HLZng=s113">
            <a:hlinkClick r:id="rId9" action="ppaction://hlinksldjump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804" r="22956" b="25490"/>
          <a:stretch/>
        </p:blipFill>
        <p:spPr bwMode="auto">
          <a:xfrm>
            <a:off x="2918688" y="2120089"/>
            <a:ext cx="1611063" cy="1602161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>
            <a:hlinkClick r:id="rId11" action="ppaction://hlinksldjump"/>
          </p:cNvPr>
          <p:cNvSpPr/>
          <p:nvPr/>
        </p:nvSpPr>
        <p:spPr>
          <a:xfrm>
            <a:off x="4915250" y="2135055"/>
            <a:ext cx="1934163" cy="15897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1" name="Рисунок 30" descr="Косоугольник — 4 буквы сканворд">
            <a:hlinkClick r:id="rId12" action="ppaction://hlinksldjump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4" y="57474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Куб 21">
            <a:hlinkClick r:id="rId13" action="ppaction://hlinksldjump"/>
          </p:cNvPr>
          <p:cNvSpPr/>
          <p:nvPr/>
        </p:nvSpPr>
        <p:spPr>
          <a:xfrm>
            <a:off x="1822690" y="4134935"/>
            <a:ext cx="1531546" cy="1471031"/>
          </a:xfrm>
          <a:prstGeom prst="cub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Цилиндр 22">
            <a:hlinkClick r:id="rId14" action="ppaction://hlinksldjump"/>
          </p:cNvPr>
          <p:cNvSpPr/>
          <p:nvPr/>
        </p:nvSpPr>
        <p:spPr>
          <a:xfrm>
            <a:off x="4318826" y="4088659"/>
            <a:ext cx="1341185" cy="1398290"/>
          </a:xfrm>
          <a:prstGeom prst="can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апеция 23"/>
          <p:cNvSpPr/>
          <p:nvPr/>
        </p:nvSpPr>
        <p:spPr>
          <a:xfrm>
            <a:off x="6513635" y="4088659"/>
            <a:ext cx="1669199" cy="1368866"/>
          </a:xfrm>
          <a:prstGeom prst="trapezoi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Шестиугольник 24">
            <a:hlinkClick r:id="rId15" action="ppaction://hlinksldjump"/>
          </p:cNvPr>
          <p:cNvSpPr/>
          <p:nvPr/>
        </p:nvSpPr>
        <p:spPr>
          <a:xfrm>
            <a:off x="7219083" y="1988840"/>
            <a:ext cx="1836935" cy="1360092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948" y="6238611"/>
            <a:ext cx="451143" cy="4572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14539" y="6213577"/>
            <a:ext cx="1544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құралған</a:t>
            </a:r>
            <a:r>
              <a:rPr lang="kk-KZ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s://lh3.googleusercontent.com/3bLjhivgB3baCr3E3Wsri7v-ywZdAaDS04rzU08l3qQ-R_HzxmdJnaP1_5bnRoPba9HLZng=s1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804" r="22956" b="25490"/>
          <a:stretch/>
        </p:blipFill>
        <p:spPr bwMode="auto">
          <a:xfrm>
            <a:off x="6561429" y="2051550"/>
            <a:ext cx="1366188" cy="1414383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карточки домана бесплатно, карточки фигурыAmelic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t="14995" r="13689" b="37423"/>
          <a:stretch/>
        </p:blipFill>
        <p:spPr bwMode="auto">
          <a:xfrm>
            <a:off x="3488583" y="1849921"/>
            <a:ext cx="2150496" cy="1668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Косоугольник — 4 буквы сканворд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28" y="1697567"/>
            <a:ext cx="213868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Картинки названия геометрических фигур (30 фото) • Прикольные картинки и  позитив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133" r="14190" b="19587"/>
          <a:stretch/>
        </p:blipFill>
        <p:spPr bwMode="auto">
          <a:xfrm>
            <a:off x="6020354" y="258822"/>
            <a:ext cx="1359535" cy="1537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63203" y="575673"/>
            <a:ext cx="1800200" cy="10801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161903" y="284417"/>
            <a:ext cx="1675950" cy="1318814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39910" y="553672"/>
            <a:ext cx="5238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Овал 2"/>
          <p:cNvSpPr/>
          <p:nvPr/>
        </p:nvSpPr>
        <p:spPr>
          <a:xfrm>
            <a:off x="504776" y="332314"/>
            <a:ext cx="1518585" cy="14041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493936" y="5576745"/>
            <a:ext cx="3013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 – </a:t>
            </a:r>
            <a:endParaRPr lang="ru-RU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Геометрические фигуры для детей. Квадра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0" descr="https://www.flashcardcloud.com/ImageUpload/f41bfd00-8d40-415c-bfe2-de7dc016db64/1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5041" y="530102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76575" y="682456"/>
            <a:ext cx="6354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15427" y="565636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27243" y="2183263"/>
            <a:ext cx="5850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91881" y="2320951"/>
            <a:ext cx="5693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103242" y="2160647"/>
            <a:ext cx="55329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61903" y="5533475"/>
            <a:ext cx="6759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дамдық, рухани байлық, парасат, салт-дәстүр, дүниетаным, ақыл-ой, ұлттық сана, ізгілік игіліктерден құралған.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6043" y="3894224"/>
            <a:ext cx="1950889" cy="167654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6071" y="3951198"/>
            <a:ext cx="1560711" cy="181066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7815" y="4019978"/>
            <a:ext cx="1591194" cy="167654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0121" y="4037583"/>
            <a:ext cx="1694835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830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i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1-кезең </a:t>
            </a:r>
          </a:p>
          <a:p>
            <a:pPr algn="ctr"/>
            <a:r>
              <a:rPr lang="kk-KZ" sz="4400" b="1" i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«Таныстыру»</a:t>
            </a:r>
            <a:endParaRPr lang="ru-RU" sz="4400" b="1" i="1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492896"/>
            <a:ext cx="862032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i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 барысы (1-5 балл)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Сөйлеу интонациясының ерекшелігі - 1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Импровизациялық қабілеті - 1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Аудиторияға ықпалының деңгейі -1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Таныстырудағы креативтілік- 1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Әртістік шеберлік - 1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6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" y="0"/>
            <a:ext cx="9084501" cy="6813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63688" y="2348880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критерийі: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 аша білудегі шеберлігі – 5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 орындаудағы ерекшелігі – 2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Ұжымының байқау қатысушысын қолдау деңгейі </a:t>
            </a:r>
            <a:r>
              <a:rPr lang="kk-KZ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1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Өзектілігі- 1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Тапсырманың жүйелілігі - 1</a:t>
            </a:r>
            <a:endParaRPr lang="ru-RU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7096" y="62068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«Менің қиялымдағы мұғалім сымбаты»</a:t>
            </a:r>
          </a:p>
        </p:txBody>
      </p:sp>
    </p:spTree>
    <p:extLst>
      <p:ext uri="{BB962C8B-B14F-4D97-AF65-F5344CB8AC3E}">
        <p14:creationId xmlns:p14="http://schemas.microsoft.com/office/powerpoint/2010/main" val="2527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" y="18459"/>
            <a:ext cx="9121857" cy="68413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0505" y="620688"/>
            <a:ext cx="88862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3-кезең  </a:t>
            </a:r>
          </a:p>
          <a:p>
            <a:pPr algn="ctr"/>
            <a:r>
              <a:rPr lang="kk-KZ" sz="32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«Педагогикалық жағдаяттарды шешу» </a:t>
            </a:r>
            <a:endParaRPr lang="ru-RU" sz="32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2856"/>
            <a:ext cx="81204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 жағдайды шешу үшін педагогикалық әрекетте  іске  асыру біліктілігі – 1</a:t>
            </a:r>
            <a:endParaRPr 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Ойының ұшқырлығы – 2</a:t>
            </a:r>
            <a:endParaRPr 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 шешім қабылдау шеберлігі- 1</a:t>
            </a:r>
            <a:endParaRPr 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 жүйелі, түсінікті жеткізу - 1</a:t>
            </a:r>
            <a:endParaRPr lang="ru-RU" sz="2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1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6119E2DA-B107-4CA0-8F68-CA377386AFE9}"/>
              </a:ext>
            </a:extLst>
          </p:cNvPr>
          <p:cNvSpPr/>
          <p:nvPr/>
        </p:nvSpPr>
        <p:spPr>
          <a:xfrm>
            <a:off x="3706327" y="512677"/>
            <a:ext cx="1187936" cy="2674021"/>
          </a:xfrm>
          <a:custGeom>
            <a:avLst/>
            <a:gdLst>
              <a:gd name="connsiteX0" fmla="*/ 865673 w 1187936"/>
              <a:gd name="connsiteY0" fmla="*/ 0 h 2674021"/>
              <a:gd name="connsiteX1" fmla="*/ 1178575 w 1187936"/>
              <a:gd name="connsiteY1" fmla="*/ 15057 h 2674021"/>
              <a:gd name="connsiteX2" fmla="*/ 1187936 w 1187936"/>
              <a:gd name="connsiteY2" fmla="*/ 16418 h 2674021"/>
              <a:gd name="connsiteX3" fmla="*/ 858231 w 1187936"/>
              <a:gd name="connsiteY3" fmla="*/ 2674021 h 2674021"/>
              <a:gd name="connsiteX4" fmla="*/ 0 w 1187936"/>
              <a:gd name="connsiteY4" fmla="*/ 120238 h 2674021"/>
              <a:gd name="connsiteX5" fmla="*/ 248908 w 1187936"/>
              <a:gd name="connsiteY5" fmla="*/ 59249 h 2674021"/>
              <a:gd name="connsiteX6" fmla="*/ 865673 w 1187936"/>
              <a:gd name="connsiteY6" fmla="*/ 0 h 26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936" h="2674021">
                <a:moveTo>
                  <a:pt x="865673" y="0"/>
                </a:moveTo>
                <a:cubicBezTo>
                  <a:pt x="971309" y="0"/>
                  <a:pt x="1075696" y="5100"/>
                  <a:pt x="1178575" y="15057"/>
                </a:cubicBezTo>
                <a:lnTo>
                  <a:pt x="1187936" y="16418"/>
                </a:lnTo>
                <a:lnTo>
                  <a:pt x="858231" y="2674021"/>
                </a:lnTo>
                <a:lnTo>
                  <a:pt x="0" y="120238"/>
                </a:lnTo>
                <a:lnTo>
                  <a:pt x="248908" y="59249"/>
                </a:lnTo>
                <a:cubicBezTo>
                  <a:pt x="448129" y="20401"/>
                  <a:pt x="654401" y="0"/>
                  <a:pt x="865673" y="0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312F272D-C66B-498D-B8BC-38BE6731468E}"/>
              </a:ext>
            </a:extLst>
          </p:cNvPr>
          <p:cNvSpPr/>
          <p:nvPr/>
        </p:nvSpPr>
        <p:spPr>
          <a:xfrm>
            <a:off x="4663728" y="543137"/>
            <a:ext cx="1627412" cy="2636483"/>
          </a:xfrm>
          <a:custGeom>
            <a:avLst/>
            <a:gdLst>
              <a:gd name="connsiteX0" fmla="*/ 327085 w 1627412"/>
              <a:gd name="connsiteY0" fmla="*/ 0 h 2636483"/>
              <a:gd name="connsiteX1" fmla="*/ 525037 w 1627412"/>
              <a:gd name="connsiteY1" fmla="*/ 28789 h 2636483"/>
              <a:gd name="connsiteX2" fmla="*/ 1619337 w 1627412"/>
              <a:gd name="connsiteY2" fmla="*/ 467602 h 2636483"/>
              <a:gd name="connsiteX3" fmla="*/ 1627412 w 1627412"/>
              <a:gd name="connsiteY3" fmla="*/ 473356 h 2636483"/>
              <a:gd name="connsiteX4" fmla="*/ 0 w 1627412"/>
              <a:gd name="connsiteY4" fmla="*/ 2636483 h 2636483"/>
              <a:gd name="connsiteX5" fmla="*/ 327085 w 1627412"/>
              <a:gd name="connsiteY5" fmla="*/ 0 h 26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412" h="2636483">
                <a:moveTo>
                  <a:pt x="327085" y="0"/>
                </a:moveTo>
                <a:lnTo>
                  <a:pt x="525037" y="28789"/>
                </a:lnTo>
                <a:cubicBezTo>
                  <a:pt x="923479" y="106485"/>
                  <a:pt x="1293715" y="257969"/>
                  <a:pt x="1619337" y="467602"/>
                </a:cubicBezTo>
                <a:lnTo>
                  <a:pt x="1627412" y="473356"/>
                </a:lnTo>
                <a:lnTo>
                  <a:pt x="0" y="2636483"/>
                </a:lnTo>
                <a:lnTo>
                  <a:pt x="3270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F7E302A3-7B57-409C-9677-1639B11A5B86}"/>
              </a:ext>
            </a:extLst>
          </p:cNvPr>
          <p:cNvSpPr/>
          <p:nvPr/>
        </p:nvSpPr>
        <p:spPr>
          <a:xfrm>
            <a:off x="2370077" y="652509"/>
            <a:ext cx="2132568" cy="2576003"/>
          </a:xfrm>
          <a:custGeom>
            <a:avLst/>
            <a:gdLst>
              <a:gd name="connsiteX0" fmla="*/ 1266870 w 2132568"/>
              <a:gd name="connsiteY0" fmla="*/ 0 h 2576003"/>
              <a:gd name="connsiteX1" fmla="*/ 2132568 w 2132568"/>
              <a:gd name="connsiteY1" fmla="*/ 2576003 h 2576003"/>
              <a:gd name="connsiteX2" fmla="*/ 0 w 2132568"/>
              <a:gd name="connsiteY2" fmla="*/ 754116 h 2576003"/>
              <a:gd name="connsiteX3" fmla="*/ 37936 w 2132568"/>
              <a:gd name="connsiteY3" fmla="*/ 714340 h 2576003"/>
              <a:gd name="connsiteX4" fmla="*/ 1010701 w 2132568"/>
              <a:gd name="connsiteY4" fmla="*/ 89347 h 2576003"/>
              <a:gd name="connsiteX5" fmla="*/ 1266870 w 2132568"/>
              <a:gd name="connsiteY5" fmla="*/ 0 h 25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568" h="2576003">
                <a:moveTo>
                  <a:pt x="1266870" y="0"/>
                </a:moveTo>
                <a:lnTo>
                  <a:pt x="2132568" y="2576003"/>
                </a:lnTo>
                <a:lnTo>
                  <a:pt x="0" y="754116"/>
                </a:lnTo>
                <a:lnTo>
                  <a:pt x="37936" y="714340"/>
                </a:lnTo>
                <a:cubicBezTo>
                  <a:pt x="314842" y="450464"/>
                  <a:pt x="644567" y="236921"/>
                  <a:pt x="1010701" y="89347"/>
                </a:cubicBezTo>
                <a:lnTo>
                  <a:pt x="126687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A3B6B016-18C1-48DD-857C-139B7E58F08C}"/>
              </a:ext>
            </a:extLst>
          </p:cNvPr>
          <p:cNvSpPr/>
          <p:nvPr/>
        </p:nvSpPr>
        <p:spPr>
          <a:xfrm>
            <a:off x="4724130" y="1073120"/>
            <a:ext cx="2648698" cy="2188463"/>
          </a:xfrm>
          <a:custGeom>
            <a:avLst/>
            <a:gdLst>
              <a:gd name="connsiteX0" fmla="*/ 1646475 w 2648698"/>
              <a:gd name="connsiteY0" fmla="*/ 0 h 2188463"/>
              <a:gd name="connsiteX1" fmla="*/ 1794530 w 2648698"/>
              <a:gd name="connsiteY1" fmla="*/ 105504 h 2188463"/>
              <a:gd name="connsiteX2" fmla="*/ 2538843 w 2648698"/>
              <a:gd name="connsiteY2" fmla="*/ 965788 h 2188463"/>
              <a:gd name="connsiteX3" fmla="*/ 2648698 w 2648698"/>
              <a:gd name="connsiteY3" fmla="*/ 1183100 h 2188463"/>
              <a:gd name="connsiteX4" fmla="*/ 0 w 2648698"/>
              <a:gd name="connsiteY4" fmla="*/ 2188463 h 2188463"/>
              <a:gd name="connsiteX5" fmla="*/ 1646475 w 2648698"/>
              <a:gd name="connsiteY5" fmla="*/ 0 h 218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698" h="2188463">
                <a:moveTo>
                  <a:pt x="1646475" y="0"/>
                </a:moveTo>
                <a:lnTo>
                  <a:pt x="1794530" y="105504"/>
                </a:lnTo>
                <a:cubicBezTo>
                  <a:pt x="2096820" y="343236"/>
                  <a:pt x="2350394" y="635209"/>
                  <a:pt x="2538843" y="965788"/>
                </a:cubicBezTo>
                <a:lnTo>
                  <a:pt x="2648698" y="1183100"/>
                </a:lnTo>
                <a:lnTo>
                  <a:pt x="0" y="2188463"/>
                </a:lnTo>
                <a:lnTo>
                  <a:pt x="1646475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FDB5C43F-DC83-48D7-A8B3-A55B267ED708}"/>
              </a:ext>
            </a:extLst>
          </p:cNvPr>
          <p:cNvSpPr/>
          <p:nvPr/>
        </p:nvSpPr>
        <p:spPr>
          <a:xfrm>
            <a:off x="1581974" y="1477318"/>
            <a:ext cx="2814878" cy="1789106"/>
          </a:xfrm>
          <a:custGeom>
            <a:avLst/>
            <a:gdLst>
              <a:gd name="connsiteX0" fmla="*/ 720679 w 2814878"/>
              <a:gd name="connsiteY0" fmla="*/ 0 h 1789106"/>
              <a:gd name="connsiteX1" fmla="*/ 2814878 w 2814878"/>
              <a:gd name="connsiteY1" fmla="*/ 1789106 h 1789106"/>
              <a:gd name="connsiteX2" fmla="*/ 0 w 2814878"/>
              <a:gd name="connsiteY2" fmla="*/ 1333776 h 1789106"/>
              <a:gd name="connsiteX3" fmla="*/ 67273 w 2814878"/>
              <a:gd name="connsiteY3" fmla="*/ 1084457 h 1789106"/>
              <a:gd name="connsiteX4" fmla="*/ 628519 w 2814878"/>
              <a:gd name="connsiteY4" fmla="*/ 96629 h 1789106"/>
              <a:gd name="connsiteX5" fmla="*/ 720679 w 2814878"/>
              <a:gd name="connsiteY5" fmla="*/ 0 h 178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78" h="1789106">
                <a:moveTo>
                  <a:pt x="720679" y="0"/>
                </a:moveTo>
                <a:lnTo>
                  <a:pt x="2814878" y="1789106"/>
                </a:lnTo>
                <a:lnTo>
                  <a:pt x="0" y="1333776"/>
                </a:lnTo>
                <a:lnTo>
                  <a:pt x="67273" y="1084457"/>
                </a:lnTo>
                <a:cubicBezTo>
                  <a:pt x="186496" y="719182"/>
                  <a:pt x="379047" y="384694"/>
                  <a:pt x="628519" y="96629"/>
                </a:cubicBezTo>
                <a:lnTo>
                  <a:pt x="720679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1879BC23-F277-4231-BC97-DBEBF70AA64F}"/>
              </a:ext>
            </a:extLst>
          </p:cNvPr>
          <p:cNvSpPr/>
          <p:nvPr/>
        </p:nvSpPr>
        <p:spPr>
          <a:xfrm>
            <a:off x="4810128" y="2345765"/>
            <a:ext cx="2822212" cy="1440202"/>
          </a:xfrm>
          <a:custGeom>
            <a:avLst/>
            <a:gdLst>
              <a:gd name="connsiteX0" fmla="*/ 2601660 w 2822212"/>
              <a:gd name="connsiteY0" fmla="*/ 0 h 1440202"/>
              <a:gd name="connsiteX1" fmla="*/ 2684625 w 2822212"/>
              <a:gd name="connsiteY1" fmla="*/ 216010 h 1440202"/>
              <a:gd name="connsiteX2" fmla="*/ 2822212 w 2822212"/>
              <a:gd name="connsiteY2" fmla="*/ 1083235 h 1440202"/>
              <a:gd name="connsiteX3" fmla="*/ 2806412 w 2822212"/>
              <a:gd name="connsiteY3" fmla="*/ 1381412 h 1440202"/>
              <a:gd name="connsiteX4" fmla="*/ 2798573 w 2822212"/>
              <a:gd name="connsiteY4" fmla="*/ 1440202 h 1440202"/>
              <a:gd name="connsiteX5" fmla="*/ 0 w 2822212"/>
              <a:gd name="connsiteY5" fmla="*/ 987510 h 1440202"/>
              <a:gd name="connsiteX6" fmla="*/ 2601660 w 2822212"/>
              <a:gd name="connsiteY6" fmla="*/ 0 h 144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2212" h="1440202">
                <a:moveTo>
                  <a:pt x="2601660" y="0"/>
                </a:moveTo>
                <a:lnTo>
                  <a:pt x="2684625" y="216010"/>
                </a:lnTo>
                <a:cubicBezTo>
                  <a:pt x="2774043" y="489966"/>
                  <a:pt x="2822212" y="781240"/>
                  <a:pt x="2822212" y="1083235"/>
                </a:cubicBezTo>
                <a:cubicBezTo>
                  <a:pt x="2822212" y="1183900"/>
                  <a:pt x="2816860" y="1283374"/>
                  <a:pt x="2806412" y="1381412"/>
                </a:cubicBezTo>
                <a:lnTo>
                  <a:pt x="2798573" y="1440202"/>
                </a:lnTo>
                <a:lnTo>
                  <a:pt x="0" y="987510"/>
                </a:lnTo>
                <a:lnTo>
                  <a:pt x="260166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5AF1442F-5F9F-4151-BA2A-2B8070F10747}"/>
              </a:ext>
            </a:extLst>
          </p:cNvPr>
          <p:cNvSpPr/>
          <p:nvPr/>
        </p:nvSpPr>
        <p:spPr>
          <a:xfrm>
            <a:off x="1511661" y="2906608"/>
            <a:ext cx="2923193" cy="1505248"/>
          </a:xfrm>
          <a:custGeom>
            <a:avLst/>
            <a:gdLst>
              <a:gd name="connsiteX0" fmla="*/ 49929 w 2923193"/>
              <a:gd name="connsiteY0" fmla="*/ 0 h 1505248"/>
              <a:gd name="connsiteX1" fmla="*/ 2923193 w 2923193"/>
              <a:gd name="connsiteY1" fmla="*/ 464775 h 1505248"/>
              <a:gd name="connsiteX2" fmla="*/ 181998 w 2923193"/>
              <a:gd name="connsiteY2" fmla="*/ 1505248 h 1505248"/>
              <a:gd name="connsiteX3" fmla="*/ 137587 w 2923193"/>
              <a:gd name="connsiteY3" fmla="*/ 1389617 h 1505248"/>
              <a:gd name="connsiteX4" fmla="*/ 0 w 2923193"/>
              <a:gd name="connsiteY4" fmla="*/ 522392 h 1505248"/>
              <a:gd name="connsiteX5" fmla="*/ 35262 w 2923193"/>
              <a:gd name="connsiteY5" fmla="*/ 78265 h 1505248"/>
              <a:gd name="connsiteX6" fmla="*/ 49929 w 2923193"/>
              <a:gd name="connsiteY6" fmla="*/ 0 h 15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193" h="1505248">
                <a:moveTo>
                  <a:pt x="49929" y="0"/>
                </a:moveTo>
                <a:lnTo>
                  <a:pt x="2923193" y="464775"/>
                </a:lnTo>
                <a:lnTo>
                  <a:pt x="181998" y="1505248"/>
                </a:lnTo>
                <a:lnTo>
                  <a:pt x="137587" y="1389617"/>
                </a:lnTo>
                <a:cubicBezTo>
                  <a:pt x="48170" y="1115661"/>
                  <a:pt x="0" y="824387"/>
                  <a:pt x="0" y="522392"/>
                </a:cubicBezTo>
                <a:cubicBezTo>
                  <a:pt x="0" y="371395"/>
                  <a:pt x="12042" y="223077"/>
                  <a:pt x="35262" y="78265"/>
                </a:cubicBezTo>
                <a:lnTo>
                  <a:pt x="49929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64F61162-5366-44A2-BDF6-FF06AB8E2A67}"/>
              </a:ext>
            </a:extLst>
          </p:cNvPr>
          <p:cNvSpPr/>
          <p:nvPr/>
        </p:nvSpPr>
        <p:spPr>
          <a:xfrm>
            <a:off x="4724777" y="3418281"/>
            <a:ext cx="2870525" cy="1877444"/>
          </a:xfrm>
          <a:custGeom>
            <a:avLst/>
            <a:gdLst>
              <a:gd name="connsiteX0" fmla="*/ 0 w 2870525"/>
              <a:gd name="connsiteY0" fmla="*/ 0 h 1877444"/>
              <a:gd name="connsiteX1" fmla="*/ 2870525 w 2870525"/>
              <a:gd name="connsiteY1" fmla="*/ 464331 h 1877444"/>
              <a:gd name="connsiteX2" fmla="*/ 2845389 w 2870525"/>
              <a:gd name="connsiteY2" fmla="*/ 598460 h 1877444"/>
              <a:gd name="connsiteX3" fmla="*/ 2208731 w 2870525"/>
              <a:gd name="connsiteY3" fmla="*/ 1865772 h 1877444"/>
              <a:gd name="connsiteX4" fmla="*/ 2197600 w 2870525"/>
              <a:gd name="connsiteY4" fmla="*/ 1877444 h 1877444"/>
              <a:gd name="connsiteX5" fmla="*/ 0 w 2870525"/>
              <a:gd name="connsiteY5" fmla="*/ 0 h 18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525" h="1877444">
                <a:moveTo>
                  <a:pt x="0" y="0"/>
                </a:moveTo>
                <a:lnTo>
                  <a:pt x="2870525" y="464331"/>
                </a:lnTo>
                <a:lnTo>
                  <a:pt x="2845389" y="598460"/>
                </a:lnTo>
                <a:cubicBezTo>
                  <a:pt x="2743473" y="1073074"/>
                  <a:pt x="2520571" y="1505691"/>
                  <a:pt x="2208731" y="1865772"/>
                </a:cubicBezTo>
                <a:lnTo>
                  <a:pt x="2197600" y="1877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9AC417DD-E61F-4F55-8F45-777FCAD5752F}"/>
              </a:ext>
            </a:extLst>
          </p:cNvPr>
          <p:cNvSpPr/>
          <p:nvPr/>
        </p:nvSpPr>
        <p:spPr>
          <a:xfrm>
            <a:off x="1728633" y="3472474"/>
            <a:ext cx="2714769" cy="2280067"/>
          </a:xfrm>
          <a:custGeom>
            <a:avLst/>
            <a:gdLst>
              <a:gd name="connsiteX0" fmla="*/ 2714769 w 2714769"/>
              <a:gd name="connsiteY0" fmla="*/ 0 h 2280067"/>
              <a:gd name="connsiteX1" fmla="*/ 999378 w 2714769"/>
              <a:gd name="connsiteY1" fmla="*/ 2280067 h 2280067"/>
              <a:gd name="connsiteX2" fmla="*/ 896708 w 2714769"/>
              <a:gd name="connsiteY2" fmla="*/ 2206904 h 2280067"/>
              <a:gd name="connsiteX3" fmla="*/ 23525 w 2714769"/>
              <a:gd name="connsiteY3" fmla="*/ 1091692 h 2280067"/>
              <a:gd name="connsiteX4" fmla="*/ 0 w 2714769"/>
              <a:gd name="connsiteY4" fmla="*/ 1030443 h 2280067"/>
              <a:gd name="connsiteX5" fmla="*/ 2714769 w 2714769"/>
              <a:gd name="connsiteY5" fmla="*/ 0 h 22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69" h="2280067">
                <a:moveTo>
                  <a:pt x="2714769" y="0"/>
                </a:moveTo>
                <a:lnTo>
                  <a:pt x="999378" y="2280067"/>
                </a:lnTo>
                <a:lnTo>
                  <a:pt x="896708" y="2206904"/>
                </a:lnTo>
                <a:cubicBezTo>
                  <a:pt x="518845" y="1909740"/>
                  <a:pt x="217102" y="1527822"/>
                  <a:pt x="23525" y="1091692"/>
                </a:cubicBezTo>
                <a:lnTo>
                  <a:pt x="0" y="1030443"/>
                </a:lnTo>
                <a:lnTo>
                  <a:pt x="2714769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615CBE2-D522-44E6-9BC0-2E46B65DBCFD}"/>
              </a:ext>
            </a:extLst>
          </p:cNvPr>
          <p:cNvSpPr/>
          <p:nvPr/>
        </p:nvSpPr>
        <p:spPr>
          <a:xfrm>
            <a:off x="4669682" y="3499508"/>
            <a:ext cx="2185270" cy="2683505"/>
          </a:xfrm>
          <a:custGeom>
            <a:avLst/>
            <a:gdLst>
              <a:gd name="connsiteX0" fmla="*/ 0 w 2185270"/>
              <a:gd name="connsiteY0" fmla="*/ 0 h 2683505"/>
              <a:gd name="connsiteX1" fmla="*/ 2185270 w 2185270"/>
              <a:gd name="connsiteY1" fmla="*/ 1866911 h 2683505"/>
              <a:gd name="connsiteX2" fmla="*/ 2066305 w 2185270"/>
              <a:gd name="connsiteY2" fmla="*/ 1991645 h 2683505"/>
              <a:gd name="connsiteX3" fmla="*/ 1093540 w 2185270"/>
              <a:gd name="connsiteY3" fmla="*/ 2616638 h 2683505"/>
              <a:gd name="connsiteX4" fmla="*/ 901825 w 2185270"/>
              <a:gd name="connsiteY4" fmla="*/ 2683505 h 2683505"/>
              <a:gd name="connsiteX5" fmla="*/ 0 w 2185270"/>
              <a:gd name="connsiteY5" fmla="*/ 0 h 26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70" h="2683505">
                <a:moveTo>
                  <a:pt x="0" y="0"/>
                </a:moveTo>
                <a:lnTo>
                  <a:pt x="2185270" y="1866911"/>
                </a:lnTo>
                <a:lnTo>
                  <a:pt x="2066305" y="1991645"/>
                </a:lnTo>
                <a:cubicBezTo>
                  <a:pt x="1789399" y="2255521"/>
                  <a:pt x="1459675" y="2469064"/>
                  <a:pt x="1093540" y="2616638"/>
                </a:cubicBezTo>
                <a:lnTo>
                  <a:pt x="901825" y="2683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4548BBF-02CC-487A-B304-FC2B12E0EA05}"/>
              </a:ext>
            </a:extLst>
          </p:cNvPr>
          <p:cNvSpPr/>
          <p:nvPr/>
        </p:nvSpPr>
        <p:spPr>
          <a:xfrm>
            <a:off x="2807476" y="3530353"/>
            <a:ext cx="1714449" cy="2787839"/>
          </a:xfrm>
          <a:custGeom>
            <a:avLst/>
            <a:gdLst>
              <a:gd name="connsiteX0" fmla="*/ 1714449 w 1714449"/>
              <a:gd name="connsiteY0" fmla="*/ 0 h 2787839"/>
              <a:gd name="connsiteX1" fmla="*/ 1368586 w 1714449"/>
              <a:gd name="connsiteY1" fmla="*/ 2787839 h 2787839"/>
              <a:gd name="connsiteX2" fmla="*/ 1147760 w 1714449"/>
              <a:gd name="connsiteY2" fmla="*/ 2755723 h 2787839"/>
              <a:gd name="connsiteX3" fmla="*/ 53460 w 1714449"/>
              <a:gd name="connsiteY3" fmla="*/ 2316910 h 2787839"/>
              <a:gd name="connsiteX4" fmla="*/ 0 w 1714449"/>
              <a:gd name="connsiteY4" fmla="*/ 2278814 h 2787839"/>
              <a:gd name="connsiteX5" fmla="*/ 1714449 w 1714449"/>
              <a:gd name="connsiteY5" fmla="*/ 0 h 278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449" h="2787839">
                <a:moveTo>
                  <a:pt x="1714449" y="0"/>
                </a:moveTo>
                <a:lnTo>
                  <a:pt x="1368586" y="2787839"/>
                </a:lnTo>
                <a:lnTo>
                  <a:pt x="1147760" y="2755723"/>
                </a:lnTo>
                <a:cubicBezTo>
                  <a:pt x="749318" y="2678027"/>
                  <a:pt x="379082" y="2526544"/>
                  <a:pt x="53460" y="2316910"/>
                </a:cubicBezTo>
                <a:lnTo>
                  <a:pt x="0" y="2278814"/>
                </a:lnTo>
                <a:lnTo>
                  <a:pt x="171444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0860114-841A-4EC1-8E07-D60E6EFFEC1A}"/>
              </a:ext>
            </a:extLst>
          </p:cNvPr>
          <p:cNvSpPr/>
          <p:nvPr/>
        </p:nvSpPr>
        <p:spPr>
          <a:xfrm>
            <a:off x="4272732" y="3565414"/>
            <a:ext cx="1230780" cy="2779910"/>
          </a:xfrm>
          <a:custGeom>
            <a:avLst/>
            <a:gdLst>
              <a:gd name="connsiteX0" fmla="*/ 343134 w 1230780"/>
              <a:gd name="connsiteY0" fmla="*/ 0 h 2779910"/>
              <a:gd name="connsiteX1" fmla="*/ 1230780 w 1230780"/>
              <a:gd name="connsiteY1" fmla="*/ 2641313 h 2779910"/>
              <a:gd name="connsiteX2" fmla="*/ 1209319 w 1230780"/>
              <a:gd name="connsiteY2" fmla="*/ 2648798 h 2779910"/>
              <a:gd name="connsiteX3" fmla="*/ 299268 w 1230780"/>
              <a:gd name="connsiteY3" fmla="*/ 2779910 h 2779910"/>
              <a:gd name="connsiteX4" fmla="*/ 141783 w 1230780"/>
              <a:gd name="connsiteY4" fmla="*/ 2776115 h 2779910"/>
              <a:gd name="connsiteX5" fmla="*/ 0 w 1230780"/>
              <a:gd name="connsiteY5" fmla="*/ 2765841 h 2779910"/>
              <a:gd name="connsiteX6" fmla="*/ 343134 w 1230780"/>
              <a:gd name="connsiteY6" fmla="*/ 0 h 27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780" h="2779910">
                <a:moveTo>
                  <a:pt x="343134" y="0"/>
                </a:moveTo>
                <a:lnTo>
                  <a:pt x="1230780" y="2641313"/>
                </a:lnTo>
                <a:lnTo>
                  <a:pt x="1209319" y="2648798"/>
                </a:lnTo>
                <a:cubicBezTo>
                  <a:pt x="921835" y="2734007"/>
                  <a:pt x="616177" y="2779910"/>
                  <a:pt x="299268" y="2779910"/>
                </a:cubicBezTo>
                <a:cubicBezTo>
                  <a:pt x="246450" y="2779910"/>
                  <a:pt x="193945" y="2778635"/>
                  <a:pt x="141783" y="2776115"/>
                </a:cubicBezTo>
                <a:lnTo>
                  <a:pt x="0" y="2765841"/>
                </a:lnTo>
                <a:lnTo>
                  <a:pt x="343134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grpSp>
        <p:nvGrpSpPr>
          <p:cNvPr id="96" name="Группа 7">
            <a:extLst>
              <a:ext uri="{FF2B5EF4-FFF2-40B4-BE49-F238E27FC236}">
                <a16:creationId xmlns:a16="http://schemas.microsoft.com/office/drawing/2014/main" id="{E3CFCF8D-2EF0-481B-80A7-8AD58DD53F6C}"/>
              </a:ext>
            </a:extLst>
          </p:cNvPr>
          <p:cNvGrpSpPr>
            <a:grpSpLocks/>
          </p:cNvGrpSpPr>
          <p:nvPr/>
        </p:nvGrpSpPr>
        <p:grpSpPr bwMode="auto">
          <a:xfrm>
            <a:off x="4102736" y="2996495"/>
            <a:ext cx="804862" cy="762000"/>
            <a:chOff x="2562225" y="1295400"/>
            <a:chExt cx="804863" cy="762000"/>
          </a:xfrm>
        </p:grpSpPr>
        <p:sp>
          <p:nvSpPr>
            <p:cNvPr id="97" name="Oval 53">
              <a:extLst>
                <a:ext uri="{FF2B5EF4-FFF2-40B4-BE49-F238E27FC236}">
                  <a16:creationId xmlns:a16="http://schemas.microsoft.com/office/drawing/2014/main" id="{37B2D1B8-07A1-434A-BBC3-1DC3B853F3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2225" y="1828800"/>
              <a:ext cx="685800" cy="228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8" name="Oval 54">
              <a:extLst>
                <a:ext uri="{FF2B5EF4-FFF2-40B4-BE49-F238E27FC236}">
                  <a16:creationId xmlns:a16="http://schemas.microsoft.com/office/drawing/2014/main" id="{2CE13E5B-F8A0-46E0-924A-729845ECD8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463" y="1295400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9" name="Oval 55">
              <a:extLst>
                <a:ext uri="{FF2B5EF4-FFF2-40B4-BE49-F238E27FC236}">
                  <a16:creationId xmlns:a16="http://schemas.microsoft.com/office/drawing/2014/main" id="{64B6D108-059B-4E6F-8556-E84662ADF5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3988" y="1298575"/>
              <a:ext cx="665162" cy="6667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00" name="Oval 56">
              <a:extLst>
                <a:ext uri="{FF2B5EF4-FFF2-40B4-BE49-F238E27FC236}">
                  <a16:creationId xmlns:a16="http://schemas.microsoft.com/office/drawing/2014/main" id="{FF100DA0-E7D7-45A1-9A36-1588CA50079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00338" y="1304925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01" name="Oval 57">
              <a:extLst>
                <a:ext uri="{FF2B5EF4-FFF2-40B4-BE49-F238E27FC236}">
                  <a16:creationId xmlns:a16="http://schemas.microsoft.com/office/drawing/2014/main" id="{071D561C-0AC3-432C-B2CB-D51DBE6D5A6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850" y="1295400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F6507D9B-680B-4E16-9EFC-5530188FF6F0}"/>
              </a:ext>
            </a:extLst>
          </p:cNvPr>
          <p:cNvSpPr/>
          <p:nvPr/>
        </p:nvSpPr>
        <p:spPr>
          <a:xfrm>
            <a:off x="5183539" y="56924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3058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71 -0.2169 C -0.05434 -0.2912 -0.19565 -0.24352 -0.2427 -0.10949 C -0.29114 0.01713 -0.24079 0.18588 -0.11753 0.25787 C -0.00451 0.32685 0.12778 0.2963 0.17084 0.17523 C 0.20955 0.06482 0.16928 -0.07847 0.06459 -0.14143 C -0.03194 -0.2 -0.14531 -0.17546 -0.18281 -0.07384 C -0.21684 0.01968 -0.18333 0.1419 -0.09513 0.19352 C -0.01597 0.24144 0.08004 0.22408 0.10921 0.13982 C 0.13768 0.06412 0.11233 -0.03472 0.0408 -0.0787 C -0.02291 -0.11504 -0.09861 -0.1037 -0.12256 -0.03889 C -0.14392 0.01922 -0.12638 0.09653 -0.07118 0.13079 C -0.02482 0.1581 0.03004 0.15093 0.04896 0.10394 C 0.06407 0.06366 0.05556 0.01019 0.01789 -0.01273 C -0.01197 -0.03194 -0.04947 -0.03148 -0.06197 -0.00278 C -0.06927 0.02153 -0.06857 0.05139 -0.04878 0.06528 C -0.03611 0.07454 -0.02135 0.07709 -0.01232 0.0676 C -0.00815 0.0625 -0.00677 0.0588 -0.00763 0.05116 " pathEditMode="relative" rAng="17460000" ptsTypes="AAAAAAAAAAAAAAAAA">
                                      <p:cBhvr>
                                        <p:cTn id="24" dur="5000" spd="-100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" y="4727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1600" y="2247241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 кезең. </a:t>
            </a:r>
            <a:r>
              <a:rPr lang="kk-KZ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Таныстыру. </a:t>
            </a:r>
          </a:p>
          <a:p>
            <a:r>
              <a:rPr lang="kk-KZ" sz="36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2-кезең</a:t>
            </a:r>
            <a:r>
              <a:rPr lang="kk-KZ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«Менің қиялымдағы мұғалім сымбаты»</a:t>
            </a:r>
          </a:p>
          <a:p>
            <a:r>
              <a:rPr lang="kk-KZ" sz="36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3-кезең </a:t>
            </a:r>
            <a:r>
              <a:rPr lang="kk-KZ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«Педагогикалық жағдаяттарды шешу» 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70208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САЙЫС КЕЗЕҢДЕРІ:</a:t>
            </a:r>
            <a:endParaRPr lang="ru-RU" sz="48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1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6119E2DA-B107-4CA0-8F68-CA377386AFE9}"/>
              </a:ext>
            </a:extLst>
          </p:cNvPr>
          <p:cNvSpPr/>
          <p:nvPr/>
        </p:nvSpPr>
        <p:spPr>
          <a:xfrm>
            <a:off x="3706327" y="512677"/>
            <a:ext cx="1187936" cy="2674021"/>
          </a:xfrm>
          <a:custGeom>
            <a:avLst/>
            <a:gdLst>
              <a:gd name="connsiteX0" fmla="*/ 865673 w 1187936"/>
              <a:gd name="connsiteY0" fmla="*/ 0 h 2674021"/>
              <a:gd name="connsiteX1" fmla="*/ 1178575 w 1187936"/>
              <a:gd name="connsiteY1" fmla="*/ 15057 h 2674021"/>
              <a:gd name="connsiteX2" fmla="*/ 1187936 w 1187936"/>
              <a:gd name="connsiteY2" fmla="*/ 16418 h 2674021"/>
              <a:gd name="connsiteX3" fmla="*/ 858231 w 1187936"/>
              <a:gd name="connsiteY3" fmla="*/ 2674021 h 2674021"/>
              <a:gd name="connsiteX4" fmla="*/ 0 w 1187936"/>
              <a:gd name="connsiteY4" fmla="*/ 120238 h 2674021"/>
              <a:gd name="connsiteX5" fmla="*/ 248908 w 1187936"/>
              <a:gd name="connsiteY5" fmla="*/ 59249 h 2674021"/>
              <a:gd name="connsiteX6" fmla="*/ 865673 w 1187936"/>
              <a:gd name="connsiteY6" fmla="*/ 0 h 26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936" h="2674021">
                <a:moveTo>
                  <a:pt x="865673" y="0"/>
                </a:moveTo>
                <a:cubicBezTo>
                  <a:pt x="971309" y="0"/>
                  <a:pt x="1075696" y="5100"/>
                  <a:pt x="1178575" y="15057"/>
                </a:cubicBezTo>
                <a:lnTo>
                  <a:pt x="1187936" y="16418"/>
                </a:lnTo>
                <a:lnTo>
                  <a:pt x="858231" y="2674021"/>
                </a:lnTo>
                <a:lnTo>
                  <a:pt x="0" y="120238"/>
                </a:lnTo>
                <a:lnTo>
                  <a:pt x="248908" y="59249"/>
                </a:lnTo>
                <a:cubicBezTo>
                  <a:pt x="448129" y="20401"/>
                  <a:pt x="654401" y="0"/>
                  <a:pt x="865673" y="0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312F272D-C66B-498D-B8BC-38BE6731468E}"/>
              </a:ext>
            </a:extLst>
          </p:cNvPr>
          <p:cNvSpPr/>
          <p:nvPr/>
        </p:nvSpPr>
        <p:spPr>
          <a:xfrm>
            <a:off x="4663728" y="543137"/>
            <a:ext cx="1627412" cy="2636483"/>
          </a:xfrm>
          <a:custGeom>
            <a:avLst/>
            <a:gdLst>
              <a:gd name="connsiteX0" fmla="*/ 327085 w 1627412"/>
              <a:gd name="connsiteY0" fmla="*/ 0 h 2636483"/>
              <a:gd name="connsiteX1" fmla="*/ 525037 w 1627412"/>
              <a:gd name="connsiteY1" fmla="*/ 28789 h 2636483"/>
              <a:gd name="connsiteX2" fmla="*/ 1619337 w 1627412"/>
              <a:gd name="connsiteY2" fmla="*/ 467602 h 2636483"/>
              <a:gd name="connsiteX3" fmla="*/ 1627412 w 1627412"/>
              <a:gd name="connsiteY3" fmla="*/ 473356 h 2636483"/>
              <a:gd name="connsiteX4" fmla="*/ 0 w 1627412"/>
              <a:gd name="connsiteY4" fmla="*/ 2636483 h 2636483"/>
              <a:gd name="connsiteX5" fmla="*/ 327085 w 1627412"/>
              <a:gd name="connsiteY5" fmla="*/ 0 h 26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412" h="2636483">
                <a:moveTo>
                  <a:pt x="327085" y="0"/>
                </a:moveTo>
                <a:lnTo>
                  <a:pt x="525037" y="28789"/>
                </a:lnTo>
                <a:cubicBezTo>
                  <a:pt x="923479" y="106485"/>
                  <a:pt x="1293715" y="257969"/>
                  <a:pt x="1619337" y="467602"/>
                </a:cubicBezTo>
                <a:lnTo>
                  <a:pt x="1627412" y="473356"/>
                </a:lnTo>
                <a:lnTo>
                  <a:pt x="0" y="2636483"/>
                </a:lnTo>
                <a:lnTo>
                  <a:pt x="3270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F7E302A3-7B57-409C-9677-1639B11A5B86}"/>
              </a:ext>
            </a:extLst>
          </p:cNvPr>
          <p:cNvSpPr/>
          <p:nvPr/>
        </p:nvSpPr>
        <p:spPr>
          <a:xfrm>
            <a:off x="2370077" y="652509"/>
            <a:ext cx="2132568" cy="2576003"/>
          </a:xfrm>
          <a:custGeom>
            <a:avLst/>
            <a:gdLst>
              <a:gd name="connsiteX0" fmla="*/ 1266870 w 2132568"/>
              <a:gd name="connsiteY0" fmla="*/ 0 h 2576003"/>
              <a:gd name="connsiteX1" fmla="*/ 2132568 w 2132568"/>
              <a:gd name="connsiteY1" fmla="*/ 2576003 h 2576003"/>
              <a:gd name="connsiteX2" fmla="*/ 0 w 2132568"/>
              <a:gd name="connsiteY2" fmla="*/ 754116 h 2576003"/>
              <a:gd name="connsiteX3" fmla="*/ 37936 w 2132568"/>
              <a:gd name="connsiteY3" fmla="*/ 714340 h 2576003"/>
              <a:gd name="connsiteX4" fmla="*/ 1010701 w 2132568"/>
              <a:gd name="connsiteY4" fmla="*/ 89347 h 2576003"/>
              <a:gd name="connsiteX5" fmla="*/ 1266870 w 2132568"/>
              <a:gd name="connsiteY5" fmla="*/ 0 h 25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568" h="2576003">
                <a:moveTo>
                  <a:pt x="1266870" y="0"/>
                </a:moveTo>
                <a:lnTo>
                  <a:pt x="2132568" y="2576003"/>
                </a:lnTo>
                <a:lnTo>
                  <a:pt x="0" y="754116"/>
                </a:lnTo>
                <a:lnTo>
                  <a:pt x="37936" y="714340"/>
                </a:lnTo>
                <a:cubicBezTo>
                  <a:pt x="314842" y="450464"/>
                  <a:pt x="644567" y="236921"/>
                  <a:pt x="1010701" y="89347"/>
                </a:cubicBezTo>
                <a:lnTo>
                  <a:pt x="126687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A3B6B016-18C1-48DD-857C-139B7E58F08C}"/>
              </a:ext>
            </a:extLst>
          </p:cNvPr>
          <p:cNvSpPr/>
          <p:nvPr/>
        </p:nvSpPr>
        <p:spPr>
          <a:xfrm>
            <a:off x="4724130" y="1073120"/>
            <a:ext cx="2648698" cy="2188463"/>
          </a:xfrm>
          <a:custGeom>
            <a:avLst/>
            <a:gdLst>
              <a:gd name="connsiteX0" fmla="*/ 1646475 w 2648698"/>
              <a:gd name="connsiteY0" fmla="*/ 0 h 2188463"/>
              <a:gd name="connsiteX1" fmla="*/ 1794530 w 2648698"/>
              <a:gd name="connsiteY1" fmla="*/ 105504 h 2188463"/>
              <a:gd name="connsiteX2" fmla="*/ 2538843 w 2648698"/>
              <a:gd name="connsiteY2" fmla="*/ 965788 h 2188463"/>
              <a:gd name="connsiteX3" fmla="*/ 2648698 w 2648698"/>
              <a:gd name="connsiteY3" fmla="*/ 1183100 h 2188463"/>
              <a:gd name="connsiteX4" fmla="*/ 0 w 2648698"/>
              <a:gd name="connsiteY4" fmla="*/ 2188463 h 2188463"/>
              <a:gd name="connsiteX5" fmla="*/ 1646475 w 2648698"/>
              <a:gd name="connsiteY5" fmla="*/ 0 h 218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698" h="2188463">
                <a:moveTo>
                  <a:pt x="1646475" y="0"/>
                </a:moveTo>
                <a:lnTo>
                  <a:pt x="1794530" y="105504"/>
                </a:lnTo>
                <a:cubicBezTo>
                  <a:pt x="2096820" y="343236"/>
                  <a:pt x="2350394" y="635209"/>
                  <a:pt x="2538843" y="965788"/>
                </a:cubicBezTo>
                <a:lnTo>
                  <a:pt x="2648698" y="1183100"/>
                </a:lnTo>
                <a:lnTo>
                  <a:pt x="0" y="2188463"/>
                </a:lnTo>
                <a:lnTo>
                  <a:pt x="1646475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FDB5C43F-DC83-48D7-A8B3-A55B267ED708}"/>
              </a:ext>
            </a:extLst>
          </p:cNvPr>
          <p:cNvSpPr/>
          <p:nvPr/>
        </p:nvSpPr>
        <p:spPr>
          <a:xfrm>
            <a:off x="1581974" y="1477318"/>
            <a:ext cx="2814878" cy="1789106"/>
          </a:xfrm>
          <a:custGeom>
            <a:avLst/>
            <a:gdLst>
              <a:gd name="connsiteX0" fmla="*/ 720679 w 2814878"/>
              <a:gd name="connsiteY0" fmla="*/ 0 h 1789106"/>
              <a:gd name="connsiteX1" fmla="*/ 2814878 w 2814878"/>
              <a:gd name="connsiteY1" fmla="*/ 1789106 h 1789106"/>
              <a:gd name="connsiteX2" fmla="*/ 0 w 2814878"/>
              <a:gd name="connsiteY2" fmla="*/ 1333776 h 1789106"/>
              <a:gd name="connsiteX3" fmla="*/ 67273 w 2814878"/>
              <a:gd name="connsiteY3" fmla="*/ 1084457 h 1789106"/>
              <a:gd name="connsiteX4" fmla="*/ 628519 w 2814878"/>
              <a:gd name="connsiteY4" fmla="*/ 96629 h 1789106"/>
              <a:gd name="connsiteX5" fmla="*/ 720679 w 2814878"/>
              <a:gd name="connsiteY5" fmla="*/ 0 h 178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78" h="1789106">
                <a:moveTo>
                  <a:pt x="720679" y="0"/>
                </a:moveTo>
                <a:lnTo>
                  <a:pt x="2814878" y="1789106"/>
                </a:lnTo>
                <a:lnTo>
                  <a:pt x="0" y="1333776"/>
                </a:lnTo>
                <a:lnTo>
                  <a:pt x="67273" y="1084457"/>
                </a:lnTo>
                <a:cubicBezTo>
                  <a:pt x="186496" y="719182"/>
                  <a:pt x="379047" y="384694"/>
                  <a:pt x="628519" y="96629"/>
                </a:cubicBezTo>
                <a:lnTo>
                  <a:pt x="720679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1879BC23-F277-4231-BC97-DBEBF70AA64F}"/>
              </a:ext>
            </a:extLst>
          </p:cNvPr>
          <p:cNvSpPr/>
          <p:nvPr/>
        </p:nvSpPr>
        <p:spPr>
          <a:xfrm>
            <a:off x="4810128" y="2345765"/>
            <a:ext cx="2822212" cy="1440202"/>
          </a:xfrm>
          <a:custGeom>
            <a:avLst/>
            <a:gdLst>
              <a:gd name="connsiteX0" fmla="*/ 2601660 w 2822212"/>
              <a:gd name="connsiteY0" fmla="*/ 0 h 1440202"/>
              <a:gd name="connsiteX1" fmla="*/ 2684625 w 2822212"/>
              <a:gd name="connsiteY1" fmla="*/ 216010 h 1440202"/>
              <a:gd name="connsiteX2" fmla="*/ 2822212 w 2822212"/>
              <a:gd name="connsiteY2" fmla="*/ 1083235 h 1440202"/>
              <a:gd name="connsiteX3" fmla="*/ 2806412 w 2822212"/>
              <a:gd name="connsiteY3" fmla="*/ 1381412 h 1440202"/>
              <a:gd name="connsiteX4" fmla="*/ 2798573 w 2822212"/>
              <a:gd name="connsiteY4" fmla="*/ 1440202 h 1440202"/>
              <a:gd name="connsiteX5" fmla="*/ 0 w 2822212"/>
              <a:gd name="connsiteY5" fmla="*/ 987510 h 1440202"/>
              <a:gd name="connsiteX6" fmla="*/ 2601660 w 2822212"/>
              <a:gd name="connsiteY6" fmla="*/ 0 h 144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2212" h="1440202">
                <a:moveTo>
                  <a:pt x="2601660" y="0"/>
                </a:moveTo>
                <a:lnTo>
                  <a:pt x="2684625" y="216010"/>
                </a:lnTo>
                <a:cubicBezTo>
                  <a:pt x="2774043" y="489966"/>
                  <a:pt x="2822212" y="781240"/>
                  <a:pt x="2822212" y="1083235"/>
                </a:cubicBezTo>
                <a:cubicBezTo>
                  <a:pt x="2822212" y="1183900"/>
                  <a:pt x="2816860" y="1283374"/>
                  <a:pt x="2806412" y="1381412"/>
                </a:cubicBezTo>
                <a:lnTo>
                  <a:pt x="2798573" y="1440202"/>
                </a:lnTo>
                <a:lnTo>
                  <a:pt x="0" y="987510"/>
                </a:lnTo>
                <a:lnTo>
                  <a:pt x="260166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5AF1442F-5F9F-4151-BA2A-2B8070F10747}"/>
              </a:ext>
            </a:extLst>
          </p:cNvPr>
          <p:cNvSpPr/>
          <p:nvPr/>
        </p:nvSpPr>
        <p:spPr>
          <a:xfrm>
            <a:off x="1511661" y="2906608"/>
            <a:ext cx="2923193" cy="1505248"/>
          </a:xfrm>
          <a:custGeom>
            <a:avLst/>
            <a:gdLst>
              <a:gd name="connsiteX0" fmla="*/ 49929 w 2923193"/>
              <a:gd name="connsiteY0" fmla="*/ 0 h 1505248"/>
              <a:gd name="connsiteX1" fmla="*/ 2923193 w 2923193"/>
              <a:gd name="connsiteY1" fmla="*/ 464775 h 1505248"/>
              <a:gd name="connsiteX2" fmla="*/ 181998 w 2923193"/>
              <a:gd name="connsiteY2" fmla="*/ 1505248 h 1505248"/>
              <a:gd name="connsiteX3" fmla="*/ 137587 w 2923193"/>
              <a:gd name="connsiteY3" fmla="*/ 1389617 h 1505248"/>
              <a:gd name="connsiteX4" fmla="*/ 0 w 2923193"/>
              <a:gd name="connsiteY4" fmla="*/ 522392 h 1505248"/>
              <a:gd name="connsiteX5" fmla="*/ 35262 w 2923193"/>
              <a:gd name="connsiteY5" fmla="*/ 78265 h 1505248"/>
              <a:gd name="connsiteX6" fmla="*/ 49929 w 2923193"/>
              <a:gd name="connsiteY6" fmla="*/ 0 h 15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193" h="1505248">
                <a:moveTo>
                  <a:pt x="49929" y="0"/>
                </a:moveTo>
                <a:lnTo>
                  <a:pt x="2923193" y="464775"/>
                </a:lnTo>
                <a:lnTo>
                  <a:pt x="181998" y="1505248"/>
                </a:lnTo>
                <a:lnTo>
                  <a:pt x="137587" y="1389617"/>
                </a:lnTo>
                <a:cubicBezTo>
                  <a:pt x="48170" y="1115661"/>
                  <a:pt x="0" y="824387"/>
                  <a:pt x="0" y="522392"/>
                </a:cubicBezTo>
                <a:cubicBezTo>
                  <a:pt x="0" y="371395"/>
                  <a:pt x="12042" y="223077"/>
                  <a:pt x="35262" y="78265"/>
                </a:cubicBezTo>
                <a:lnTo>
                  <a:pt x="49929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64F61162-5366-44A2-BDF6-FF06AB8E2A67}"/>
              </a:ext>
            </a:extLst>
          </p:cNvPr>
          <p:cNvSpPr/>
          <p:nvPr/>
        </p:nvSpPr>
        <p:spPr>
          <a:xfrm>
            <a:off x="4724777" y="3418281"/>
            <a:ext cx="2870525" cy="1877444"/>
          </a:xfrm>
          <a:custGeom>
            <a:avLst/>
            <a:gdLst>
              <a:gd name="connsiteX0" fmla="*/ 0 w 2870525"/>
              <a:gd name="connsiteY0" fmla="*/ 0 h 1877444"/>
              <a:gd name="connsiteX1" fmla="*/ 2870525 w 2870525"/>
              <a:gd name="connsiteY1" fmla="*/ 464331 h 1877444"/>
              <a:gd name="connsiteX2" fmla="*/ 2845389 w 2870525"/>
              <a:gd name="connsiteY2" fmla="*/ 598460 h 1877444"/>
              <a:gd name="connsiteX3" fmla="*/ 2208731 w 2870525"/>
              <a:gd name="connsiteY3" fmla="*/ 1865772 h 1877444"/>
              <a:gd name="connsiteX4" fmla="*/ 2197600 w 2870525"/>
              <a:gd name="connsiteY4" fmla="*/ 1877444 h 1877444"/>
              <a:gd name="connsiteX5" fmla="*/ 0 w 2870525"/>
              <a:gd name="connsiteY5" fmla="*/ 0 h 18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525" h="1877444">
                <a:moveTo>
                  <a:pt x="0" y="0"/>
                </a:moveTo>
                <a:lnTo>
                  <a:pt x="2870525" y="464331"/>
                </a:lnTo>
                <a:lnTo>
                  <a:pt x="2845389" y="598460"/>
                </a:lnTo>
                <a:cubicBezTo>
                  <a:pt x="2743473" y="1073074"/>
                  <a:pt x="2520571" y="1505691"/>
                  <a:pt x="2208731" y="1865772"/>
                </a:cubicBezTo>
                <a:lnTo>
                  <a:pt x="2197600" y="1877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9AC417DD-E61F-4F55-8F45-777FCAD5752F}"/>
              </a:ext>
            </a:extLst>
          </p:cNvPr>
          <p:cNvSpPr/>
          <p:nvPr/>
        </p:nvSpPr>
        <p:spPr>
          <a:xfrm>
            <a:off x="1728633" y="3472474"/>
            <a:ext cx="2714769" cy="2280067"/>
          </a:xfrm>
          <a:custGeom>
            <a:avLst/>
            <a:gdLst>
              <a:gd name="connsiteX0" fmla="*/ 2714769 w 2714769"/>
              <a:gd name="connsiteY0" fmla="*/ 0 h 2280067"/>
              <a:gd name="connsiteX1" fmla="*/ 999378 w 2714769"/>
              <a:gd name="connsiteY1" fmla="*/ 2280067 h 2280067"/>
              <a:gd name="connsiteX2" fmla="*/ 896708 w 2714769"/>
              <a:gd name="connsiteY2" fmla="*/ 2206904 h 2280067"/>
              <a:gd name="connsiteX3" fmla="*/ 23525 w 2714769"/>
              <a:gd name="connsiteY3" fmla="*/ 1091692 h 2280067"/>
              <a:gd name="connsiteX4" fmla="*/ 0 w 2714769"/>
              <a:gd name="connsiteY4" fmla="*/ 1030443 h 2280067"/>
              <a:gd name="connsiteX5" fmla="*/ 2714769 w 2714769"/>
              <a:gd name="connsiteY5" fmla="*/ 0 h 22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69" h="2280067">
                <a:moveTo>
                  <a:pt x="2714769" y="0"/>
                </a:moveTo>
                <a:lnTo>
                  <a:pt x="999378" y="2280067"/>
                </a:lnTo>
                <a:lnTo>
                  <a:pt x="896708" y="2206904"/>
                </a:lnTo>
                <a:cubicBezTo>
                  <a:pt x="518845" y="1909740"/>
                  <a:pt x="217102" y="1527822"/>
                  <a:pt x="23525" y="1091692"/>
                </a:cubicBezTo>
                <a:lnTo>
                  <a:pt x="0" y="1030443"/>
                </a:lnTo>
                <a:lnTo>
                  <a:pt x="2714769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615CBE2-D522-44E6-9BC0-2E46B65DBCFD}"/>
              </a:ext>
            </a:extLst>
          </p:cNvPr>
          <p:cNvSpPr/>
          <p:nvPr/>
        </p:nvSpPr>
        <p:spPr>
          <a:xfrm>
            <a:off x="4669682" y="3499508"/>
            <a:ext cx="2185270" cy="2683505"/>
          </a:xfrm>
          <a:custGeom>
            <a:avLst/>
            <a:gdLst>
              <a:gd name="connsiteX0" fmla="*/ 0 w 2185270"/>
              <a:gd name="connsiteY0" fmla="*/ 0 h 2683505"/>
              <a:gd name="connsiteX1" fmla="*/ 2185270 w 2185270"/>
              <a:gd name="connsiteY1" fmla="*/ 1866911 h 2683505"/>
              <a:gd name="connsiteX2" fmla="*/ 2066305 w 2185270"/>
              <a:gd name="connsiteY2" fmla="*/ 1991645 h 2683505"/>
              <a:gd name="connsiteX3" fmla="*/ 1093540 w 2185270"/>
              <a:gd name="connsiteY3" fmla="*/ 2616638 h 2683505"/>
              <a:gd name="connsiteX4" fmla="*/ 901825 w 2185270"/>
              <a:gd name="connsiteY4" fmla="*/ 2683505 h 2683505"/>
              <a:gd name="connsiteX5" fmla="*/ 0 w 2185270"/>
              <a:gd name="connsiteY5" fmla="*/ 0 h 26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70" h="2683505">
                <a:moveTo>
                  <a:pt x="0" y="0"/>
                </a:moveTo>
                <a:lnTo>
                  <a:pt x="2185270" y="1866911"/>
                </a:lnTo>
                <a:lnTo>
                  <a:pt x="2066305" y="1991645"/>
                </a:lnTo>
                <a:cubicBezTo>
                  <a:pt x="1789399" y="2255521"/>
                  <a:pt x="1459675" y="2469064"/>
                  <a:pt x="1093540" y="2616638"/>
                </a:cubicBezTo>
                <a:lnTo>
                  <a:pt x="901825" y="2683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4548BBF-02CC-487A-B304-FC2B12E0EA05}"/>
              </a:ext>
            </a:extLst>
          </p:cNvPr>
          <p:cNvSpPr/>
          <p:nvPr/>
        </p:nvSpPr>
        <p:spPr>
          <a:xfrm>
            <a:off x="2807476" y="3530353"/>
            <a:ext cx="1714449" cy="2787839"/>
          </a:xfrm>
          <a:custGeom>
            <a:avLst/>
            <a:gdLst>
              <a:gd name="connsiteX0" fmla="*/ 1714449 w 1714449"/>
              <a:gd name="connsiteY0" fmla="*/ 0 h 2787839"/>
              <a:gd name="connsiteX1" fmla="*/ 1368586 w 1714449"/>
              <a:gd name="connsiteY1" fmla="*/ 2787839 h 2787839"/>
              <a:gd name="connsiteX2" fmla="*/ 1147760 w 1714449"/>
              <a:gd name="connsiteY2" fmla="*/ 2755723 h 2787839"/>
              <a:gd name="connsiteX3" fmla="*/ 53460 w 1714449"/>
              <a:gd name="connsiteY3" fmla="*/ 2316910 h 2787839"/>
              <a:gd name="connsiteX4" fmla="*/ 0 w 1714449"/>
              <a:gd name="connsiteY4" fmla="*/ 2278814 h 2787839"/>
              <a:gd name="connsiteX5" fmla="*/ 1714449 w 1714449"/>
              <a:gd name="connsiteY5" fmla="*/ 0 h 278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449" h="2787839">
                <a:moveTo>
                  <a:pt x="1714449" y="0"/>
                </a:moveTo>
                <a:lnTo>
                  <a:pt x="1368586" y="2787839"/>
                </a:lnTo>
                <a:lnTo>
                  <a:pt x="1147760" y="2755723"/>
                </a:lnTo>
                <a:cubicBezTo>
                  <a:pt x="749318" y="2678027"/>
                  <a:pt x="379082" y="2526544"/>
                  <a:pt x="53460" y="2316910"/>
                </a:cubicBezTo>
                <a:lnTo>
                  <a:pt x="0" y="2278814"/>
                </a:lnTo>
                <a:lnTo>
                  <a:pt x="171444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0860114-841A-4EC1-8E07-D60E6EFFEC1A}"/>
              </a:ext>
            </a:extLst>
          </p:cNvPr>
          <p:cNvSpPr/>
          <p:nvPr/>
        </p:nvSpPr>
        <p:spPr>
          <a:xfrm>
            <a:off x="4272732" y="3565414"/>
            <a:ext cx="1230780" cy="2779910"/>
          </a:xfrm>
          <a:custGeom>
            <a:avLst/>
            <a:gdLst>
              <a:gd name="connsiteX0" fmla="*/ 343134 w 1230780"/>
              <a:gd name="connsiteY0" fmla="*/ 0 h 2779910"/>
              <a:gd name="connsiteX1" fmla="*/ 1230780 w 1230780"/>
              <a:gd name="connsiteY1" fmla="*/ 2641313 h 2779910"/>
              <a:gd name="connsiteX2" fmla="*/ 1209319 w 1230780"/>
              <a:gd name="connsiteY2" fmla="*/ 2648798 h 2779910"/>
              <a:gd name="connsiteX3" fmla="*/ 299268 w 1230780"/>
              <a:gd name="connsiteY3" fmla="*/ 2779910 h 2779910"/>
              <a:gd name="connsiteX4" fmla="*/ 141783 w 1230780"/>
              <a:gd name="connsiteY4" fmla="*/ 2776115 h 2779910"/>
              <a:gd name="connsiteX5" fmla="*/ 0 w 1230780"/>
              <a:gd name="connsiteY5" fmla="*/ 2765841 h 2779910"/>
              <a:gd name="connsiteX6" fmla="*/ 343134 w 1230780"/>
              <a:gd name="connsiteY6" fmla="*/ 0 h 27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780" h="2779910">
                <a:moveTo>
                  <a:pt x="343134" y="0"/>
                </a:moveTo>
                <a:lnTo>
                  <a:pt x="1230780" y="2641313"/>
                </a:lnTo>
                <a:lnTo>
                  <a:pt x="1209319" y="2648798"/>
                </a:lnTo>
                <a:cubicBezTo>
                  <a:pt x="921835" y="2734007"/>
                  <a:pt x="616177" y="2779910"/>
                  <a:pt x="299268" y="2779910"/>
                </a:cubicBezTo>
                <a:cubicBezTo>
                  <a:pt x="246450" y="2779910"/>
                  <a:pt x="193945" y="2778635"/>
                  <a:pt x="141783" y="2776115"/>
                </a:cubicBezTo>
                <a:lnTo>
                  <a:pt x="0" y="2765841"/>
                </a:lnTo>
                <a:lnTo>
                  <a:pt x="343134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F6507D9B-680B-4E16-9EFC-5530188FF6F0}"/>
              </a:ext>
            </a:extLst>
          </p:cNvPr>
          <p:cNvSpPr/>
          <p:nvPr/>
        </p:nvSpPr>
        <p:spPr>
          <a:xfrm>
            <a:off x="5183539" y="56924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3CE47E8-3924-4325-9088-D96F63D7CDED}"/>
              </a:ext>
            </a:extLst>
          </p:cNvPr>
          <p:cNvSpPr/>
          <p:nvPr/>
        </p:nvSpPr>
        <p:spPr>
          <a:xfrm>
            <a:off x="3332049" y="5198543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37" name="Группа 7">
            <a:extLst>
              <a:ext uri="{FF2B5EF4-FFF2-40B4-BE49-F238E27FC236}">
                <a16:creationId xmlns:a16="http://schemas.microsoft.com/office/drawing/2014/main" id="{FBF8253B-7165-46AE-841F-DA8E9E982BA5}"/>
              </a:ext>
            </a:extLst>
          </p:cNvPr>
          <p:cNvGrpSpPr>
            <a:grpSpLocks/>
          </p:cNvGrpSpPr>
          <p:nvPr/>
        </p:nvGrpSpPr>
        <p:grpSpPr bwMode="auto">
          <a:xfrm>
            <a:off x="4096066" y="2987344"/>
            <a:ext cx="804862" cy="762000"/>
            <a:chOff x="2562225" y="1295400"/>
            <a:chExt cx="804863" cy="762000"/>
          </a:xfrm>
        </p:grpSpPr>
        <p:sp>
          <p:nvSpPr>
            <p:cNvPr id="38" name="Oval 53">
              <a:extLst>
                <a:ext uri="{FF2B5EF4-FFF2-40B4-BE49-F238E27FC236}">
                  <a16:creationId xmlns:a16="http://schemas.microsoft.com/office/drawing/2014/main" id="{EEB9AC9B-A3A3-4E69-992A-9448F2ECA34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2225" y="1828800"/>
              <a:ext cx="685800" cy="228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9" name="Oval 54">
              <a:extLst>
                <a:ext uri="{FF2B5EF4-FFF2-40B4-BE49-F238E27FC236}">
                  <a16:creationId xmlns:a16="http://schemas.microsoft.com/office/drawing/2014/main" id="{F1C410CD-4238-47D4-971F-0D481D7DB0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463" y="1295400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0" name="Oval 55">
              <a:extLst>
                <a:ext uri="{FF2B5EF4-FFF2-40B4-BE49-F238E27FC236}">
                  <a16:creationId xmlns:a16="http://schemas.microsoft.com/office/drawing/2014/main" id="{829734D2-7386-48DE-A099-1DB32CF9EF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3988" y="1298575"/>
              <a:ext cx="665162" cy="6667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1" name="Oval 56">
              <a:extLst>
                <a:ext uri="{FF2B5EF4-FFF2-40B4-BE49-F238E27FC236}">
                  <a16:creationId xmlns:a16="http://schemas.microsoft.com/office/drawing/2014/main" id="{8A8DE1F2-A5D8-4AD9-A81B-3F3123E4E6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00338" y="1304925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2" name="Oval 57">
              <a:extLst>
                <a:ext uri="{FF2B5EF4-FFF2-40B4-BE49-F238E27FC236}">
                  <a16:creationId xmlns:a16="http://schemas.microsoft.com/office/drawing/2014/main" id="{141DF773-06C6-4743-AA5B-A23CCC307F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850" y="1295400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</p:spTree>
    <p:extLst>
      <p:ext uri="{BB962C8B-B14F-4D97-AF65-F5344CB8AC3E}">
        <p14:creationId xmlns:p14="http://schemas.microsoft.com/office/powerpoint/2010/main" val="253003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51 0.23055 C 0.09288 0.3037 0.24601 0.27176 0.28403 0.15625 C 0.32378 0.04815 0.24739 -0.10324 0.10035 -0.17477 C -0.0349 -0.24259 -0.18056 -0.22408 -0.21545 -0.1206 C -0.24601 -0.02616 -0.18455 0.10254 -0.0592 0.16481 C 0.05625 0.22245 0.18125 0.20833 0.21232 0.12153 C 0.2401 0.04097 0.18819 -0.06806 0.08246 -0.11898 C -0.0125 -0.16713 -0.11893 -0.15741 -0.14167 -0.08519 C -0.16458 -0.02014 -0.12518 0.06759 -0.03958 0.11134 C 0.03628 0.14699 0.12083 0.14259 0.14028 0.0868 C 0.15764 0.03704 0.12864 -0.03241 0.06267 -0.06621 C 0.00712 -0.09283 -0.05399 -0.09028 -0.06962 -0.05 C -0.08212 -0.01574 -0.0658 0.03148 -0.02153 0.0544 C 0.01458 0.07315 0.05712 0.07592 0.06771 0.05139 C 0.07292 0.02986 0.06892 0.00393 0.04566 -0.00926 C 0.02934 -0.01852 0.01285 -0.02153 0.00364 -0.01412 C -0.00035 -0.01019 -0.00156 -0.00648 1.66667E-6 1.48148E-6 " pathEditMode="relative" rAng="6480000" ptsTypes="AAAAAAAAAAAAAAAAA">
                                      <p:cBhvr>
                                        <p:cTn id="6" dur="5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6119E2DA-B107-4CA0-8F68-CA377386AFE9}"/>
              </a:ext>
            </a:extLst>
          </p:cNvPr>
          <p:cNvSpPr/>
          <p:nvPr/>
        </p:nvSpPr>
        <p:spPr>
          <a:xfrm>
            <a:off x="3706327" y="512677"/>
            <a:ext cx="1187936" cy="2674021"/>
          </a:xfrm>
          <a:custGeom>
            <a:avLst/>
            <a:gdLst>
              <a:gd name="connsiteX0" fmla="*/ 865673 w 1187936"/>
              <a:gd name="connsiteY0" fmla="*/ 0 h 2674021"/>
              <a:gd name="connsiteX1" fmla="*/ 1178575 w 1187936"/>
              <a:gd name="connsiteY1" fmla="*/ 15057 h 2674021"/>
              <a:gd name="connsiteX2" fmla="*/ 1187936 w 1187936"/>
              <a:gd name="connsiteY2" fmla="*/ 16418 h 2674021"/>
              <a:gd name="connsiteX3" fmla="*/ 858231 w 1187936"/>
              <a:gd name="connsiteY3" fmla="*/ 2674021 h 2674021"/>
              <a:gd name="connsiteX4" fmla="*/ 0 w 1187936"/>
              <a:gd name="connsiteY4" fmla="*/ 120238 h 2674021"/>
              <a:gd name="connsiteX5" fmla="*/ 248908 w 1187936"/>
              <a:gd name="connsiteY5" fmla="*/ 59249 h 2674021"/>
              <a:gd name="connsiteX6" fmla="*/ 865673 w 1187936"/>
              <a:gd name="connsiteY6" fmla="*/ 0 h 26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936" h="2674021">
                <a:moveTo>
                  <a:pt x="865673" y="0"/>
                </a:moveTo>
                <a:cubicBezTo>
                  <a:pt x="971309" y="0"/>
                  <a:pt x="1075696" y="5100"/>
                  <a:pt x="1178575" y="15057"/>
                </a:cubicBezTo>
                <a:lnTo>
                  <a:pt x="1187936" y="16418"/>
                </a:lnTo>
                <a:lnTo>
                  <a:pt x="858231" y="2674021"/>
                </a:lnTo>
                <a:lnTo>
                  <a:pt x="0" y="120238"/>
                </a:lnTo>
                <a:lnTo>
                  <a:pt x="248908" y="59249"/>
                </a:lnTo>
                <a:cubicBezTo>
                  <a:pt x="448129" y="20401"/>
                  <a:pt x="654401" y="0"/>
                  <a:pt x="865673" y="0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312F272D-C66B-498D-B8BC-38BE6731468E}"/>
              </a:ext>
            </a:extLst>
          </p:cNvPr>
          <p:cNvSpPr/>
          <p:nvPr/>
        </p:nvSpPr>
        <p:spPr>
          <a:xfrm>
            <a:off x="4663728" y="543137"/>
            <a:ext cx="1627412" cy="2636483"/>
          </a:xfrm>
          <a:custGeom>
            <a:avLst/>
            <a:gdLst>
              <a:gd name="connsiteX0" fmla="*/ 327085 w 1627412"/>
              <a:gd name="connsiteY0" fmla="*/ 0 h 2636483"/>
              <a:gd name="connsiteX1" fmla="*/ 525037 w 1627412"/>
              <a:gd name="connsiteY1" fmla="*/ 28789 h 2636483"/>
              <a:gd name="connsiteX2" fmla="*/ 1619337 w 1627412"/>
              <a:gd name="connsiteY2" fmla="*/ 467602 h 2636483"/>
              <a:gd name="connsiteX3" fmla="*/ 1627412 w 1627412"/>
              <a:gd name="connsiteY3" fmla="*/ 473356 h 2636483"/>
              <a:gd name="connsiteX4" fmla="*/ 0 w 1627412"/>
              <a:gd name="connsiteY4" fmla="*/ 2636483 h 2636483"/>
              <a:gd name="connsiteX5" fmla="*/ 327085 w 1627412"/>
              <a:gd name="connsiteY5" fmla="*/ 0 h 26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412" h="2636483">
                <a:moveTo>
                  <a:pt x="327085" y="0"/>
                </a:moveTo>
                <a:lnTo>
                  <a:pt x="525037" y="28789"/>
                </a:lnTo>
                <a:cubicBezTo>
                  <a:pt x="923479" y="106485"/>
                  <a:pt x="1293715" y="257969"/>
                  <a:pt x="1619337" y="467602"/>
                </a:cubicBezTo>
                <a:lnTo>
                  <a:pt x="1627412" y="473356"/>
                </a:lnTo>
                <a:lnTo>
                  <a:pt x="0" y="2636483"/>
                </a:lnTo>
                <a:lnTo>
                  <a:pt x="3270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F7E302A3-7B57-409C-9677-1639B11A5B86}"/>
              </a:ext>
            </a:extLst>
          </p:cNvPr>
          <p:cNvSpPr/>
          <p:nvPr/>
        </p:nvSpPr>
        <p:spPr>
          <a:xfrm>
            <a:off x="2370077" y="652509"/>
            <a:ext cx="2132568" cy="2576003"/>
          </a:xfrm>
          <a:custGeom>
            <a:avLst/>
            <a:gdLst>
              <a:gd name="connsiteX0" fmla="*/ 1266870 w 2132568"/>
              <a:gd name="connsiteY0" fmla="*/ 0 h 2576003"/>
              <a:gd name="connsiteX1" fmla="*/ 2132568 w 2132568"/>
              <a:gd name="connsiteY1" fmla="*/ 2576003 h 2576003"/>
              <a:gd name="connsiteX2" fmla="*/ 0 w 2132568"/>
              <a:gd name="connsiteY2" fmla="*/ 754116 h 2576003"/>
              <a:gd name="connsiteX3" fmla="*/ 37936 w 2132568"/>
              <a:gd name="connsiteY3" fmla="*/ 714340 h 2576003"/>
              <a:gd name="connsiteX4" fmla="*/ 1010701 w 2132568"/>
              <a:gd name="connsiteY4" fmla="*/ 89347 h 2576003"/>
              <a:gd name="connsiteX5" fmla="*/ 1266870 w 2132568"/>
              <a:gd name="connsiteY5" fmla="*/ 0 h 25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568" h="2576003">
                <a:moveTo>
                  <a:pt x="1266870" y="0"/>
                </a:moveTo>
                <a:lnTo>
                  <a:pt x="2132568" y="2576003"/>
                </a:lnTo>
                <a:lnTo>
                  <a:pt x="0" y="754116"/>
                </a:lnTo>
                <a:lnTo>
                  <a:pt x="37936" y="714340"/>
                </a:lnTo>
                <a:cubicBezTo>
                  <a:pt x="314842" y="450464"/>
                  <a:pt x="644567" y="236921"/>
                  <a:pt x="1010701" y="89347"/>
                </a:cubicBezTo>
                <a:lnTo>
                  <a:pt x="126687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A3B6B016-18C1-48DD-857C-139B7E58F08C}"/>
              </a:ext>
            </a:extLst>
          </p:cNvPr>
          <p:cNvSpPr/>
          <p:nvPr/>
        </p:nvSpPr>
        <p:spPr>
          <a:xfrm>
            <a:off x="4724130" y="1073120"/>
            <a:ext cx="2648698" cy="2188463"/>
          </a:xfrm>
          <a:custGeom>
            <a:avLst/>
            <a:gdLst>
              <a:gd name="connsiteX0" fmla="*/ 1646475 w 2648698"/>
              <a:gd name="connsiteY0" fmla="*/ 0 h 2188463"/>
              <a:gd name="connsiteX1" fmla="*/ 1794530 w 2648698"/>
              <a:gd name="connsiteY1" fmla="*/ 105504 h 2188463"/>
              <a:gd name="connsiteX2" fmla="*/ 2538843 w 2648698"/>
              <a:gd name="connsiteY2" fmla="*/ 965788 h 2188463"/>
              <a:gd name="connsiteX3" fmla="*/ 2648698 w 2648698"/>
              <a:gd name="connsiteY3" fmla="*/ 1183100 h 2188463"/>
              <a:gd name="connsiteX4" fmla="*/ 0 w 2648698"/>
              <a:gd name="connsiteY4" fmla="*/ 2188463 h 2188463"/>
              <a:gd name="connsiteX5" fmla="*/ 1646475 w 2648698"/>
              <a:gd name="connsiteY5" fmla="*/ 0 h 218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698" h="2188463">
                <a:moveTo>
                  <a:pt x="1646475" y="0"/>
                </a:moveTo>
                <a:lnTo>
                  <a:pt x="1794530" y="105504"/>
                </a:lnTo>
                <a:cubicBezTo>
                  <a:pt x="2096820" y="343236"/>
                  <a:pt x="2350394" y="635209"/>
                  <a:pt x="2538843" y="965788"/>
                </a:cubicBezTo>
                <a:lnTo>
                  <a:pt x="2648698" y="1183100"/>
                </a:lnTo>
                <a:lnTo>
                  <a:pt x="0" y="2188463"/>
                </a:lnTo>
                <a:lnTo>
                  <a:pt x="1646475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FDB5C43F-DC83-48D7-A8B3-A55B267ED708}"/>
              </a:ext>
            </a:extLst>
          </p:cNvPr>
          <p:cNvSpPr/>
          <p:nvPr/>
        </p:nvSpPr>
        <p:spPr>
          <a:xfrm>
            <a:off x="1581974" y="1477318"/>
            <a:ext cx="2814878" cy="1789106"/>
          </a:xfrm>
          <a:custGeom>
            <a:avLst/>
            <a:gdLst>
              <a:gd name="connsiteX0" fmla="*/ 720679 w 2814878"/>
              <a:gd name="connsiteY0" fmla="*/ 0 h 1789106"/>
              <a:gd name="connsiteX1" fmla="*/ 2814878 w 2814878"/>
              <a:gd name="connsiteY1" fmla="*/ 1789106 h 1789106"/>
              <a:gd name="connsiteX2" fmla="*/ 0 w 2814878"/>
              <a:gd name="connsiteY2" fmla="*/ 1333776 h 1789106"/>
              <a:gd name="connsiteX3" fmla="*/ 67273 w 2814878"/>
              <a:gd name="connsiteY3" fmla="*/ 1084457 h 1789106"/>
              <a:gd name="connsiteX4" fmla="*/ 628519 w 2814878"/>
              <a:gd name="connsiteY4" fmla="*/ 96629 h 1789106"/>
              <a:gd name="connsiteX5" fmla="*/ 720679 w 2814878"/>
              <a:gd name="connsiteY5" fmla="*/ 0 h 178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78" h="1789106">
                <a:moveTo>
                  <a:pt x="720679" y="0"/>
                </a:moveTo>
                <a:lnTo>
                  <a:pt x="2814878" y="1789106"/>
                </a:lnTo>
                <a:lnTo>
                  <a:pt x="0" y="1333776"/>
                </a:lnTo>
                <a:lnTo>
                  <a:pt x="67273" y="1084457"/>
                </a:lnTo>
                <a:cubicBezTo>
                  <a:pt x="186496" y="719182"/>
                  <a:pt x="379047" y="384694"/>
                  <a:pt x="628519" y="96629"/>
                </a:cubicBezTo>
                <a:lnTo>
                  <a:pt x="720679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1879BC23-F277-4231-BC97-DBEBF70AA64F}"/>
              </a:ext>
            </a:extLst>
          </p:cNvPr>
          <p:cNvSpPr/>
          <p:nvPr/>
        </p:nvSpPr>
        <p:spPr>
          <a:xfrm>
            <a:off x="4810128" y="2345765"/>
            <a:ext cx="2822212" cy="1440202"/>
          </a:xfrm>
          <a:custGeom>
            <a:avLst/>
            <a:gdLst>
              <a:gd name="connsiteX0" fmla="*/ 2601660 w 2822212"/>
              <a:gd name="connsiteY0" fmla="*/ 0 h 1440202"/>
              <a:gd name="connsiteX1" fmla="*/ 2684625 w 2822212"/>
              <a:gd name="connsiteY1" fmla="*/ 216010 h 1440202"/>
              <a:gd name="connsiteX2" fmla="*/ 2822212 w 2822212"/>
              <a:gd name="connsiteY2" fmla="*/ 1083235 h 1440202"/>
              <a:gd name="connsiteX3" fmla="*/ 2806412 w 2822212"/>
              <a:gd name="connsiteY3" fmla="*/ 1381412 h 1440202"/>
              <a:gd name="connsiteX4" fmla="*/ 2798573 w 2822212"/>
              <a:gd name="connsiteY4" fmla="*/ 1440202 h 1440202"/>
              <a:gd name="connsiteX5" fmla="*/ 0 w 2822212"/>
              <a:gd name="connsiteY5" fmla="*/ 987510 h 1440202"/>
              <a:gd name="connsiteX6" fmla="*/ 2601660 w 2822212"/>
              <a:gd name="connsiteY6" fmla="*/ 0 h 144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2212" h="1440202">
                <a:moveTo>
                  <a:pt x="2601660" y="0"/>
                </a:moveTo>
                <a:lnTo>
                  <a:pt x="2684625" y="216010"/>
                </a:lnTo>
                <a:cubicBezTo>
                  <a:pt x="2774043" y="489966"/>
                  <a:pt x="2822212" y="781240"/>
                  <a:pt x="2822212" y="1083235"/>
                </a:cubicBezTo>
                <a:cubicBezTo>
                  <a:pt x="2822212" y="1183900"/>
                  <a:pt x="2816860" y="1283374"/>
                  <a:pt x="2806412" y="1381412"/>
                </a:cubicBezTo>
                <a:lnTo>
                  <a:pt x="2798573" y="1440202"/>
                </a:lnTo>
                <a:lnTo>
                  <a:pt x="0" y="987510"/>
                </a:lnTo>
                <a:lnTo>
                  <a:pt x="260166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5AF1442F-5F9F-4151-BA2A-2B8070F10747}"/>
              </a:ext>
            </a:extLst>
          </p:cNvPr>
          <p:cNvSpPr/>
          <p:nvPr/>
        </p:nvSpPr>
        <p:spPr>
          <a:xfrm>
            <a:off x="1511661" y="2906608"/>
            <a:ext cx="2923193" cy="1505248"/>
          </a:xfrm>
          <a:custGeom>
            <a:avLst/>
            <a:gdLst>
              <a:gd name="connsiteX0" fmla="*/ 49929 w 2923193"/>
              <a:gd name="connsiteY0" fmla="*/ 0 h 1505248"/>
              <a:gd name="connsiteX1" fmla="*/ 2923193 w 2923193"/>
              <a:gd name="connsiteY1" fmla="*/ 464775 h 1505248"/>
              <a:gd name="connsiteX2" fmla="*/ 181998 w 2923193"/>
              <a:gd name="connsiteY2" fmla="*/ 1505248 h 1505248"/>
              <a:gd name="connsiteX3" fmla="*/ 137587 w 2923193"/>
              <a:gd name="connsiteY3" fmla="*/ 1389617 h 1505248"/>
              <a:gd name="connsiteX4" fmla="*/ 0 w 2923193"/>
              <a:gd name="connsiteY4" fmla="*/ 522392 h 1505248"/>
              <a:gd name="connsiteX5" fmla="*/ 35262 w 2923193"/>
              <a:gd name="connsiteY5" fmla="*/ 78265 h 1505248"/>
              <a:gd name="connsiteX6" fmla="*/ 49929 w 2923193"/>
              <a:gd name="connsiteY6" fmla="*/ 0 h 15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193" h="1505248">
                <a:moveTo>
                  <a:pt x="49929" y="0"/>
                </a:moveTo>
                <a:lnTo>
                  <a:pt x="2923193" y="464775"/>
                </a:lnTo>
                <a:lnTo>
                  <a:pt x="181998" y="1505248"/>
                </a:lnTo>
                <a:lnTo>
                  <a:pt x="137587" y="1389617"/>
                </a:lnTo>
                <a:cubicBezTo>
                  <a:pt x="48170" y="1115661"/>
                  <a:pt x="0" y="824387"/>
                  <a:pt x="0" y="522392"/>
                </a:cubicBezTo>
                <a:cubicBezTo>
                  <a:pt x="0" y="371395"/>
                  <a:pt x="12042" y="223077"/>
                  <a:pt x="35262" y="78265"/>
                </a:cubicBezTo>
                <a:lnTo>
                  <a:pt x="49929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64F61162-5366-44A2-BDF6-FF06AB8E2A67}"/>
              </a:ext>
            </a:extLst>
          </p:cNvPr>
          <p:cNvSpPr/>
          <p:nvPr/>
        </p:nvSpPr>
        <p:spPr>
          <a:xfrm>
            <a:off x="4724777" y="3418281"/>
            <a:ext cx="2870525" cy="1877444"/>
          </a:xfrm>
          <a:custGeom>
            <a:avLst/>
            <a:gdLst>
              <a:gd name="connsiteX0" fmla="*/ 0 w 2870525"/>
              <a:gd name="connsiteY0" fmla="*/ 0 h 1877444"/>
              <a:gd name="connsiteX1" fmla="*/ 2870525 w 2870525"/>
              <a:gd name="connsiteY1" fmla="*/ 464331 h 1877444"/>
              <a:gd name="connsiteX2" fmla="*/ 2845389 w 2870525"/>
              <a:gd name="connsiteY2" fmla="*/ 598460 h 1877444"/>
              <a:gd name="connsiteX3" fmla="*/ 2208731 w 2870525"/>
              <a:gd name="connsiteY3" fmla="*/ 1865772 h 1877444"/>
              <a:gd name="connsiteX4" fmla="*/ 2197600 w 2870525"/>
              <a:gd name="connsiteY4" fmla="*/ 1877444 h 1877444"/>
              <a:gd name="connsiteX5" fmla="*/ 0 w 2870525"/>
              <a:gd name="connsiteY5" fmla="*/ 0 h 18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525" h="1877444">
                <a:moveTo>
                  <a:pt x="0" y="0"/>
                </a:moveTo>
                <a:lnTo>
                  <a:pt x="2870525" y="464331"/>
                </a:lnTo>
                <a:lnTo>
                  <a:pt x="2845389" y="598460"/>
                </a:lnTo>
                <a:cubicBezTo>
                  <a:pt x="2743473" y="1073074"/>
                  <a:pt x="2520571" y="1505691"/>
                  <a:pt x="2208731" y="1865772"/>
                </a:cubicBezTo>
                <a:lnTo>
                  <a:pt x="2197600" y="1877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9AC417DD-E61F-4F55-8F45-777FCAD5752F}"/>
              </a:ext>
            </a:extLst>
          </p:cNvPr>
          <p:cNvSpPr/>
          <p:nvPr/>
        </p:nvSpPr>
        <p:spPr>
          <a:xfrm>
            <a:off x="1728633" y="3472474"/>
            <a:ext cx="2714769" cy="2280067"/>
          </a:xfrm>
          <a:custGeom>
            <a:avLst/>
            <a:gdLst>
              <a:gd name="connsiteX0" fmla="*/ 2714769 w 2714769"/>
              <a:gd name="connsiteY0" fmla="*/ 0 h 2280067"/>
              <a:gd name="connsiteX1" fmla="*/ 999378 w 2714769"/>
              <a:gd name="connsiteY1" fmla="*/ 2280067 h 2280067"/>
              <a:gd name="connsiteX2" fmla="*/ 896708 w 2714769"/>
              <a:gd name="connsiteY2" fmla="*/ 2206904 h 2280067"/>
              <a:gd name="connsiteX3" fmla="*/ 23525 w 2714769"/>
              <a:gd name="connsiteY3" fmla="*/ 1091692 h 2280067"/>
              <a:gd name="connsiteX4" fmla="*/ 0 w 2714769"/>
              <a:gd name="connsiteY4" fmla="*/ 1030443 h 2280067"/>
              <a:gd name="connsiteX5" fmla="*/ 2714769 w 2714769"/>
              <a:gd name="connsiteY5" fmla="*/ 0 h 22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69" h="2280067">
                <a:moveTo>
                  <a:pt x="2714769" y="0"/>
                </a:moveTo>
                <a:lnTo>
                  <a:pt x="999378" y="2280067"/>
                </a:lnTo>
                <a:lnTo>
                  <a:pt x="896708" y="2206904"/>
                </a:lnTo>
                <a:cubicBezTo>
                  <a:pt x="518845" y="1909740"/>
                  <a:pt x="217102" y="1527822"/>
                  <a:pt x="23525" y="1091692"/>
                </a:cubicBezTo>
                <a:lnTo>
                  <a:pt x="0" y="1030443"/>
                </a:lnTo>
                <a:lnTo>
                  <a:pt x="2714769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615CBE2-D522-44E6-9BC0-2E46B65DBCFD}"/>
              </a:ext>
            </a:extLst>
          </p:cNvPr>
          <p:cNvSpPr/>
          <p:nvPr/>
        </p:nvSpPr>
        <p:spPr>
          <a:xfrm>
            <a:off x="4669682" y="3499508"/>
            <a:ext cx="2185270" cy="2683505"/>
          </a:xfrm>
          <a:custGeom>
            <a:avLst/>
            <a:gdLst>
              <a:gd name="connsiteX0" fmla="*/ 0 w 2185270"/>
              <a:gd name="connsiteY0" fmla="*/ 0 h 2683505"/>
              <a:gd name="connsiteX1" fmla="*/ 2185270 w 2185270"/>
              <a:gd name="connsiteY1" fmla="*/ 1866911 h 2683505"/>
              <a:gd name="connsiteX2" fmla="*/ 2066305 w 2185270"/>
              <a:gd name="connsiteY2" fmla="*/ 1991645 h 2683505"/>
              <a:gd name="connsiteX3" fmla="*/ 1093540 w 2185270"/>
              <a:gd name="connsiteY3" fmla="*/ 2616638 h 2683505"/>
              <a:gd name="connsiteX4" fmla="*/ 901825 w 2185270"/>
              <a:gd name="connsiteY4" fmla="*/ 2683505 h 2683505"/>
              <a:gd name="connsiteX5" fmla="*/ 0 w 2185270"/>
              <a:gd name="connsiteY5" fmla="*/ 0 h 26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70" h="2683505">
                <a:moveTo>
                  <a:pt x="0" y="0"/>
                </a:moveTo>
                <a:lnTo>
                  <a:pt x="2185270" y="1866911"/>
                </a:lnTo>
                <a:lnTo>
                  <a:pt x="2066305" y="1991645"/>
                </a:lnTo>
                <a:cubicBezTo>
                  <a:pt x="1789399" y="2255521"/>
                  <a:pt x="1459675" y="2469064"/>
                  <a:pt x="1093540" y="2616638"/>
                </a:cubicBezTo>
                <a:lnTo>
                  <a:pt x="901825" y="2683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4548BBF-02CC-487A-B304-FC2B12E0EA05}"/>
              </a:ext>
            </a:extLst>
          </p:cNvPr>
          <p:cNvSpPr/>
          <p:nvPr/>
        </p:nvSpPr>
        <p:spPr>
          <a:xfrm>
            <a:off x="2807476" y="3530353"/>
            <a:ext cx="1714449" cy="2787839"/>
          </a:xfrm>
          <a:custGeom>
            <a:avLst/>
            <a:gdLst>
              <a:gd name="connsiteX0" fmla="*/ 1714449 w 1714449"/>
              <a:gd name="connsiteY0" fmla="*/ 0 h 2787839"/>
              <a:gd name="connsiteX1" fmla="*/ 1368586 w 1714449"/>
              <a:gd name="connsiteY1" fmla="*/ 2787839 h 2787839"/>
              <a:gd name="connsiteX2" fmla="*/ 1147760 w 1714449"/>
              <a:gd name="connsiteY2" fmla="*/ 2755723 h 2787839"/>
              <a:gd name="connsiteX3" fmla="*/ 53460 w 1714449"/>
              <a:gd name="connsiteY3" fmla="*/ 2316910 h 2787839"/>
              <a:gd name="connsiteX4" fmla="*/ 0 w 1714449"/>
              <a:gd name="connsiteY4" fmla="*/ 2278814 h 2787839"/>
              <a:gd name="connsiteX5" fmla="*/ 1714449 w 1714449"/>
              <a:gd name="connsiteY5" fmla="*/ 0 h 278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449" h="2787839">
                <a:moveTo>
                  <a:pt x="1714449" y="0"/>
                </a:moveTo>
                <a:lnTo>
                  <a:pt x="1368586" y="2787839"/>
                </a:lnTo>
                <a:lnTo>
                  <a:pt x="1147760" y="2755723"/>
                </a:lnTo>
                <a:cubicBezTo>
                  <a:pt x="749318" y="2678027"/>
                  <a:pt x="379082" y="2526544"/>
                  <a:pt x="53460" y="2316910"/>
                </a:cubicBezTo>
                <a:lnTo>
                  <a:pt x="0" y="2278814"/>
                </a:lnTo>
                <a:lnTo>
                  <a:pt x="171444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0860114-841A-4EC1-8E07-D60E6EFFEC1A}"/>
              </a:ext>
            </a:extLst>
          </p:cNvPr>
          <p:cNvSpPr/>
          <p:nvPr/>
        </p:nvSpPr>
        <p:spPr>
          <a:xfrm>
            <a:off x="4272732" y="3565414"/>
            <a:ext cx="1230780" cy="2779910"/>
          </a:xfrm>
          <a:custGeom>
            <a:avLst/>
            <a:gdLst>
              <a:gd name="connsiteX0" fmla="*/ 343134 w 1230780"/>
              <a:gd name="connsiteY0" fmla="*/ 0 h 2779910"/>
              <a:gd name="connsiteX1" fmla="*/ 1230780 w 1230780"/>
              <a:gd name="connsiteY1" fmla="*/ 2641313 h 2779910"/>
              <a:gd name="connsiteX2" fmla="*/ 1209319 w 1230780"/>
              <a:gd name="connsiteY2" fmla="*/ 2648798 h 2779910"/>
              <a:gd name="connsiteX3" fmla="*/ 299268 w 1230780"/>
              <a:gd name="connsiteY3" fmla="*/ 2779910 h 2779910"/>
              <a:gd name="connsiteX4" fmla="*/ 141783 w 1230780"/>
              <a:gd name="connsiteY4" fmla="*/ 2776115 h 2779910"/>
              <a:gd name="connsiteX5" fmla="*/ 0 w 1230780"/>
              <a:gd name="connsiteY5" fmla="*/ 2765841 h 2779910"/>
              <a:gd name="connsiteX6" fmla="*/ 343134 w 1230780"/>
              <a:gd name="connsiteY6" fmla="*/ 0 h 27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780" h="2779910">
                <a:moveTo>
                  <a:pt x="343134" y="0"/>
                </a:moveTo>
                <a:lnTo>
                  <a:pt x="1230780" y="2641313"/>
                </a:lnTo>
                <a:lnTo>
                  <a:pt x="1209319" y="2648798"/>
                </a:lnTo>
                <a:cubicBezTo>
                  <a:pt x="921835" y="2734007"/>
                  <a:pt x="616177" y="2779910"/>
                  <a:pt x="299268" y="2779910"/>
                </a:cubicBezTo>
                <a:cubicBezTo>
                  <a:pt x="246450" y="2779910"/>
                  <a:pt x="193945" y="2778635"/>
                  <a:pt x="141783" y="2776115"/>
                </a:cubicBezTo>
                <a:lnTo>
                  <a:pt x="0" y="2765841"/>
                </a:lnTo>
                <a:lnTo>
                  <a:pt x="343134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F6507D9B-680B-4E16-9EFC-5530188FF6F0}"/>
              </a:ext>
            </a:extLst>
          </p:cNvPr>
          <p:cNvSpPr/>
          <p:nvPr/>
        </p:nvSpPr>
        <p:spPr>
          <a:xfrm>
            <a:off x="5183539" y="56924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3CE47E8-3924-4325-9088-D96F63D7CDED}"/>
              </a:ext>
            </a:extLst>
          </p:cNvPr>
          <p:cNvSpPr/>
          <p:nvPr/>
        </p:nvSpPr>
        <p:spPr>
          <a:xfrm>
            <a:off x="3332049" y="5198543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22" name="Группа 7">
            <a:extLst>
              <a:ext uri="{FF2B5EF4-FFF2-40B4-BE49-F238E27FC236}">
                <a16:creationId xmlns:a16="http://schemas.microsoft.com/office/drawing/2014/main" id="{4DB02B35-59F4-4B33-87ED-1842F57B1682}"/>
              </a:ext>
            </a:extLst>
          </p:cNvPr>
          <p:cNvGrpSpPr>
            <a:grpSpLocks/>
          </p:cNvGrpSpPr>
          <p:nvPr/>
        </p:nvGrpSpPr>
        <p:grpSpPr bwMode="auto">
          <a:xfrm>
            <a:off x="4121393" y="3004210"/>
            <a:ext cx="804862" cy="762000"/>
            <a:chOff x="2562225" y="1295400"/>
            <a:chExt cx="804863" cy="762000"/>
          </a:xfrm>
        </p:grpSpPr>
        <p:sp>
          <p:nvSpPr>
            <p:cNvPr id="23" name="Oval 53">
              <a:extLst>
                <a:ext uri="{FF2B5EF4-FFF2-40B4-BE49-F238E27FC236}">
                  <a16:creationId xmlns:a16="http://schemas.microsoft.com/office/drawing/2014/main" id="{0F9FA5EB-07BA-460B-83FB-DC58E74624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2225" y="1828800"/>
              <a:ext cx="685800" cy="228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5" name="Oval 54">
              <a:extLst>
                <a:ext uri="{FF2B5EF4-FFF2-40B4-BE49-F238E27FC236}">
                  <a16:creationId xmlns:a16="http://schemas.microsoft.com/office/drawing/2014/main" id="{91573984-EE1B-4918-A9C7-2E73271E512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463" y="1295400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6" name="Oval 55">
              <a:extLst>
                <a:ext uri="{FF2B5EF4-FFF2-40B4-BE49-F238E27FC236}">
                  <a16:creationId xmlns:a16="http://schemas.microsoft.com/office/drawing/2014/main" id="{7D2EC23C-02B4-473C-96FC-CEB37059BE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3988" y="1298575"/>
              <a:ext cx="665162" cy="6667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7" name="Oval 56">
              <a:extLst>
                <a:ext uri="{FF2B5EF4-FFF2-40B4-BE49-F238E27FC236}">
                  <a16:creationId xmlns:a16="http://schemas.microsoft.com/office/drawing/2014/main" id="{DAD8E72D-FEF6-4E27-AE4B-A83C906B127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00338" y="1304925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8" name="Oval 57">
              <a:extLst>
                <a:ext uri="{FF2B5EF4-FFF2-40B4-BE49-F238E27FC236}">
                  <a16:creationId xmlns:a16="http://schemas.microsoft.com/office/drawing/2014/main" id="{BCF0B076-2FC8-4E0A-B127-3CEC1D3A48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850" y="1295400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1F5F9A-E4B7-4643-991C-6A38AC3AD4F6}"/>
              </a:ext>
            </a:extLst>
          </p:cNvPr>
          <p:cNvSpPr/>
          <p:nvPr/>
        </p:nvSpPr>
        <p:spPr>
          <a:xfrm rot="19952737">
            <a:off x="2905862" y="80133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471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47 -0.20671 C -0.21806 -0.11296 -0.27327 0.0537 -0.22604 0.16574 C -0.18351 0.27546 -0.06042 0.3044 0.05121 0.21342 C 0.15521 0.13125 0.21493 -0.01852 0.17239 -0.12037 C 0.13298 -0.2125 0.03003 -0.23982 -0.06563 -0.16273 C -0.15399 -0.09259 -0.20625 0.03495 -0.17153 0.12129 C -0.13889 0.20092 -0.05139 0.22546 0.02847 0.15995 C 0.10069 0.10162 0.14653 -0.00556 0.11684 -0.07523 C 0.0908 -0.13958 0.02153 -0.16088 -0.04445 -0.10903 C -0.10156 -0.06134 -0.13924 0.02129 -0.11702 0.07685 C -0.09688 0.12639 -0.04358 0.14537 0.00712 0.10555 C 0.0493 0.07106 0.07708 0.01134 0.06163 -0.03009 C 0.04826 -0.06505 0.01354 -0.08171 -0.02084 -0.05394 C -0.04896 -0.03241 -0.07101 0.00555 -0.06181 0.03217 C -0.05243 0.05162 -0.03559 0.06481 -0.01667 0.05139 C -0.00347 0.04329 0.00607 0.02893 0.00607 0.01504 C 0.0059 0.00903 0.00451 0.00486 -0.00018 0.00185 " pathEditMode="relative" rAng="14160000" ptsTypes="AAAAAAAAAAAAAAAAA">
                                      <p:cBhvr>
                                        <p:cTn id="6" dur="50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7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6119E2DA-B107-4CA0-8F68-CA377386AFE9}"/>
              </a:ext>
            </a:extLst>
          </p:cNvPr>
          <p:cNvSpPr/>
          <p:nvPr/>
        </p:nvSpPr>
        <p:spPr>
          <a:xfrm>
            <a:off x="3706327" y="512677"/>
            <a:ext cx="1187936" cy="2674021"/>
          </a:xfrm>
          <a:custGeom>
            <a:avLst/>
            <a:gdLst>
              <a:gd name="connsiteX0" fmla="*/ 865673 w 1187936"/>
              <a:gd name="connsiteY0" fmla="*/ 0 h 2674021"/>
              <a:gd name="connsiteX1" fmla="*/ 1178575 w 1187936"/>
              <a:gd name="connsiteY1" fmla="*/ 15057 h 2674021"/>
              <a:gd name="connsiteX2" fmla="*/ 1187936 w 1187936"/>
              <a:gd name="connsiteY2" fmla="*/ 16418 h 2674021"/>
              <a:gd name="connsiteX3" fmla="*/ 858231 w 1187936"/>
              <a:gd name="connsiteY3" fmla="*/ 2674021 h 2674021"/>
              <a:gd name="connsiteX4" fmla="*/ 0 w 1187936"/>
              <a:gd name="connsiteY4" fmla="*/ 120238 h 2674021"/>
              <a:gd name="connsiteX5" fmla="*/ 248908 w 1187936"/>
              <a:gd name="connsiteY5" fmla="*/ 59249 h 2674021"/>
              <a:gd name="connsiteX6" fmla="*/ 865673 w 1187936"/>
              <a:gd name="connsiteY6" fmla="*/ 0 h 26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936" h="2674021">
                <a:moveTo>
                  <a:pt x="865673" y="0"/>
                </a:moveTo>
                <a:cubicBezTo>
                  <a:pt x="971309" y="0"/>
                  <a:pt x="1075696" y="5100"/>
                  <a:pt x="1178575" y="15057"/>
                </a:cubicBezTo>
                <a:lnTo>
                  <a:pt x="1187936" y="16418"/>
                </a:lnTo>
                <a:lnTo>
                  <a:pt x="858231" y="2674021"/>
                </a:lnTo>
                <a:lnTo>
                  <a:pt x="0" y="120238"/>
                </a:lnTo>
                <a:lnTo>
                  <a:pt x="248908" y="59249"/>
                </a:lnTo>
                <a:cubicBezTo>
                  <a:pt x="448129" y="20401"/>
                  <a:pt x="654401" y="0"/>
                  <a:pt x="865673" y="0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312F272D-C66B-498D-B8BC-38BE6731468E}"/>
              </a:ext>
            </a:extLst>
          </p:cNvPr>
          <p:cNvSpPr/>
          <p:nvPr/>
        </p:nvSpPr>
        <p:spPr>
          <a:xfrm>
            <a:off x="4663728" y="543137"/>
            <a:ext cx="1627412" cy="2636483"/>
          </a:xfrm>
          <a:custGeom>
            <a:avLst/>
            <a:gdLst>
              <a:gd name="connsiteX0" fmla="*/ 327085 w 1627412"/>
              <a:gd name="connsiteY0" fmla="*/ 0 h 2636483"/>
              <a:gd name="connsiteX1" fmla="*/ 525037 w 1627412"/>
              <a:gd name="connsiteY1" fmla="*/ 28789 h 2636483"/>
              <a:gd name="connsiteX2" fmla="*/ 1619337 w 1627412"/>
              <a:gd name="connsiteY2" fmla="*/ 467602 h 2636483"/>
              <a:gd name="connsiteX3" fmla="*/ 1627412 w 1627412"/>
              <a:gd name="connsiteY3" fmla="*/ 473356 h 2636483"/>
              <a:gd name="connsiteX4" fmla="*/ 0 w 1627412"/>
              <a:gd name="connsiteY4" fmla="*/ 2636483 h 2636483"/>
              <a:gd name="connsiteX5" fmla="*/ 327085 w 1627412"/>
              <a:gd name="connsiteY5" fmla="*/ 0 h 26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412" h="2636483">
                <a:moveTo>
                  <a:pt x="327085" y="0"/>
                </a:moveTo>
                <a:lnTo>
                  <a:pt x="525037" y="28789"/>
                </a:lnTo>
                <a:cubicBezTo>
                  <a:pt x="923479" y="106485"/>
                  <a:pt x="1293715" y="257969"/>
                  <a:pt x="1619337" y="467602"/>
                </a:cubicBezTo>
                <a:lnTo>
                  <a:pt x="1627412" y="473356"/>
                </a:lnTo>
                <a:lnTo>
                  <a:pt x="0" y="2636483"/>
                </a:lnTo>
                <a:lnTo>
                  <a:pt x="3270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F7E302A3-7B57-409C-9677-1639B11A5B86}"/>
              </a:ext>
            </a:extLst>
          </p:cNvPr>
          <p:cNvSpPr/>
          <p:nvPr/>
        </p:nvSpPr>
        <p:spPr>
          <a:xfrm>
            <a:off x="2370077" y="652509"/>
            <a:ext cx="2132568" cy="2576003"/>
          </a:xfrm>
          <a:custGeom>
            <a:avLst/>
            <a:gdLst>
              <a:gd name="connsiteX0" fmla="*/ 1266870 w 2132568"/>
              <a:gd name="connsiteY0" fmla="*/ 0 h 2576003"/>
              <a:gd name="connsiteX1" fmla="*/ 2132568 w 2132568"/>
              <a:gd name="connsiteY1" fmla="*/ 2576003 h 2576003"/>
              <a:gd name="connsiteX2" fmla="*/ 0 w 2132568"/>
              <a:gd name="connsiteY2" fmla="*/ 754116 h 2576003"/>
              <a:gd name="connsiteX3" fmla="*/ 37936 w 2132568"/>
              <a:gd name="connsiteY3" fmla="*/ 714340 h 2576003"/>
              <a:gd name="connsiteX4" fmla="*/ 1010701 w 2132568"/>
              <a:gd name="connsiteY4" fmla="*/ 89347 h 2576003"/>
              <a:gd name="connsiteX5" fmla="*/ 1266870 w 2132568"/>
              <a:gd name="connsiteY5" fmla="*/ 0 h 25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568" h="2576003">
                <a:moveTo>
                  <a:pt x="1266870" y="0"/>
                </a:moveTo>
                <a:lnTo>
                  <a:pt x="2132568" y="2576003"/>
                </a:lnTo>
                <a:lnTo>
                  <a:pt x="0" y="754116"/>
                </a:lnTo>
                <a:lnTo>
                  <a:pt x="37936" y="714340"/>
                </a:lnTo>
                <a:cubicBezTo>
                  <a:pt x="314842" y="450464"/>
                  <a:pt x="644567" y="236921"/>
                  <a:pt x="1010701" y="89347"/>
                </a:cubicBezTo>
                <a:lnTo>
                  <a:pt x="126687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A3B6B016-18C1-48DD-857C-139B7E58F08C}"/>
              </a:ext>
            </a:extLst>
          </p:cNvPr>
          <p:cNvSpPr/>
          <p:nvPr/>
        </p:nvSpPr>
        <p:spPr>
          <a:xfrm>
            <a:off x="4724130" y="1073120"/>
            <a:ext cx="2648698" cy="2188463"/>
          </a:xfrm>
          <a:custGeom>
            <a:avLst/>
            <a:gdLst>
              <a:gd name="connsiteX0" fmla="*/ 1646475 w 2648698"/>
              <a:gd name="connsiteY0" fmla="*/ 0 h 2188463"/>
              <a:gd name="connsiteX1" fmla="*/ 1794530 w 2648698"/>
              <a:gd name="connsiteY1" fmla="*/ 105504 h 2188463"/>
              <a:gd name="connsiteX2" fmla="*/ 2538843 w 2648698"/>
              <a:gd name="connsiteY2" fmla="*/ 965788 h 2188463"/>
              <a:gd name="connsiteX3" fmla="*/ 2648698 w 2648698"/>
              <a:gd name="connsiteY3" fmla="*/ 1183100 h 2188463"/>
              <a:gd name="connsiteX4" fmla="*/ 0 w 2648698"/>
              <a:gd name="connsiteY4" fmla="*/ 2188463 h 2188463"/>
              <a:gd name="connsiteX5" fmla="*/ 1646475 w 2648698"/>
              <a:gd name="connsiteY5" fmla="*/ 0 h 218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698" h="2188463">
                <a:moveTo>
                  <a:pt x="1646475" y="0"/>
                </a:moveTo>
                <a:lnTo>
                  <a:pt x="1794530" y="105504"/>
                </a:lnTo>
                <a:cubicBezTo>
                  <a:pt x="2096820" y="343236"/>
                  <a:pt x="2350394" y="635209"/>
                  <a:pt x="2538843" y="965788"/>
                </a:cubicBezTo>
                <a:lnTo>
                  <a:pt x="2648698" y="1183100"/>
                </a:lnTo>
                <a:lnTo>
                  <a:pt x="0" y="2188463"/>
                </a:lnTo>
                <a:lnTo>
                  <a:pt x="1646475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FDB5C43F-DC83-48D7-A8B3-A55B267ED708}"/>
              </a:ext>
            </a:extLst>
          </p:cNvPr>
          <p:cNvSpPr/>
          <p:nvPr/>
        </p:nvSpPr>
        <p:spPr>
          <a:xfrm>
            <a:off x="1581974" y="1477318"/>
            <a:ext cx="2814878" cy="1789106"/>
          </a:xfrm>
          <a:custGeom>
            <a:avLst/>
            <a:gdLst>
              <a:gd name="connsiteX0" fmla="*/ 720679 w 2814878"/>
              <a:gd name="connsiteY0" fmla="*/ 0 h 1789106"/>
              <a:gd name="connsiteX1" fmla="*/ 2814878 w 2814878"/>
              <a:gd name="connsiteY1" fmla="*/ 1789106 h 1789106"/>
              <a:gd name="connsiteX2" fmla="*/ 0 w 2814878"/>
              <a:gd name="connsiteY2" fmla="*/ 1333776 h 1789106"/>
              <a:gd name="connsiteX3" fmla="*/ 67273 w 2814878"/>
              <a:gd name="connsiteY3" fmla="*/ 1084457 h 1789106"/>
              <a:gd name="connsiteX4" fmla="*/ 628519 w 2814878"/>
              <a:gd name="connsiteY4" fmla="*/ 96629 h 1789106"/>
              <a:gd name="connsiteX5" fmla="*/ 720679 w 2814878"/>
              <a:gd name="connsiteY5" fmla="*/ 0 h 178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78" h="1789106">
                <a:moveTo>
                  <a:pt x="720679" y="0"/>
                </a:moveTo>
                <a:lnTo>
                  <a:pt x="2814878" y="1789106"/>
                </a:lnTo>
                <a:lnTo>
                  <a:pt x="0" y="1333776"/>
                </a:lnTo>
                <a:lnTo>
                  <a:pt x="67273" y="1084457"/>
                </a:lnTo>
                <a:cubicBezTo>
                  <a:pt x="186496" y="719182"/>
                  <a:pt x="379047" y="384694"/>
                  <a:pt x="628519" y="96629"/>
                </a:cubicBezTo>
                <a:lnTo>
                  <a:pt x="720679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1879BC23-F277-4231-BC97-DBEBF70AA64F}"/>
              </a:ext>
            </a:extLst>
          </p:cNvPr>
          <p:cNvSpPr/>
          <p:nvPr/>
        </p:nvSpPr>
        <p:spPr>
          <a:xfrm>
            <a:off x="4810128" y="2345765"/>
            <a:ext cx="2822212" cy="1440202"/>
          </a:xfrm>
          <a:custGeom>
            <a:avLst/>
            <a:gdLst>
              <a:gd name="connsiteX0" fmla="*/ 2601660 w 2822212"/>
              <a:gd name="connsiteY0" fmla="*/ 0 h 1440202"/>
              <a:gd name="connsiteX1" fmla="*/ 2684625 w 2822212"/>
              <a:gd name="connsiteY1" fmla="*/ 216010 h 1440202"/>
              <a:gd name="connsiteX2" fmla="*/ 2822212 w 2822212"/>
              <a:gd name="connsiteY2" fmla="*/ 1083235 h 1440202"/>
              <a:gd name="connsiteX3" fmla="*/ 2806412 w 2822212"/>
              <a:gd name="connsiteY3" fmla="*/ 1381412 h 1440202"/>
              <a:gd name="connsiteX4" fmla="*/ 2798573 w 2822212"/>
              <a:gd name="connsiteY4" fmla="*/ 1440202 h 1440202"/>
              <a:gd name="connsiteX5" fmla="*/ 0 w 2822212"/>
              <a:gd name="connsiteY5" fmla="*/ 987510 h 1440202"/>
              <a:gd name="connsiteX6" fmla="*/ 2601660 w 2822212"/>
              <a:gd name="connsiteY6" fmla="*/ 0 h 144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2212" h="1440202">
                <a:moveTo>
                  <a:pt x="2601660" y="0"/>
                </a:moveTo>
                <a:lnTo>
                  <a:pt x="2684625" y="216010"/>
                </a:lnTo>
                <a:cubicBezTo>
                  <a:pt x="2774043" y="489966"/>
                  <a:pt x="2822212" y="781240"/>
                  <a:pt x="2822212" y="1083235"/>
                </a:cubicBezTo>
                <a:cubicBezTo>
                  <a:pt x="2822212" y="1183900"/>
                  <a:pt x="2816860" y="1283374"/>
                  <a:pt x="2806412" y="1381412"/>
                </a:cubicBezTo>
                <a:lnTo>
                  <a:pt x="2798573" y="1440202"/>
                </a:lnTo>
                <a:lnTo>
                  <a:pt x="0" y="987510"/>
                </a:lnTo>
                <a:lnTo>
                  <a:pt x="260166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5AF1442F-5F9F-4151-BA2A-2B8070F10747}"/>
              </a:ext>
            </a:extLst>
          </p:cNvPr>
          <p:cNvSpPr/>
          <p:nvPr/>
        </p:nvSpPr>
        <p:spPr>
          <a:xfrm>
            <a:off x="1511661" y="2906608"/>
            <a:ext cx="2923193" cy="1505248"/>
          </a:xfrm>
          <a:custGeom>
            <a:avLst/>
            <a:gdLst>
              <a:gd name="connsiteX0" fmla="*/ 49929 w 2923193"/>
              <a:gd name="connsiteY0" fmla="*/ 0 h 1505248"/>
              <a:gd name="connsiteX1" fmla="*/ 2923193 w 2923193"/>
              <a:gd name="connsiteY1" fmla="*/ 464775 h 1505248"/>
              <a:gd name="connsiteX2" fmla="*/ 181998 w 2923193"/>
              <a:gd name="connsiteY2" fmla="*/ 1505248 h 1505248"/>
              <a:gd name="connsiteX3" fmla="*/ 137587 w 2923193"/>
              <a:gd name="connsiteY3" fmla="*/ 1389617 h 1505248"/>
              <a:gd name="connsiteX4" fmla="*/ 0 w 2923193"/>
              <a:gd name="connsiteY4" fmla="*/ 522392 h 1505248"/>
              <a:gd name="connsiteX5" fmla="*/ 35262 w 2923193"/>
              <a:gd name="connsiteY5" fmla="*/ 78265 h 1505248"/>
              <a:gd name="connsiteX6" fmla="*/ 49929 w 2923193"/>
              <a:gd name="connsiteY6" fmla="*/ 0 h 15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193" h="1505248">
                <a:moveTo>
                  <a:pt x="49929" y="0"/>
                </a:moveTo>
                <a:lnTo>
                  <a:pt x="2923193" y="464775"/>
                </a:lnTo>
                <a:lnTo>
                  <a:pt x="181998" y="1505248"/>
                </a:lnTo>
                <a:lnTo>
                  <a:pt x="137587" y="1389617"/>
                </a:lnTo>
                <a:cubicBezTo>
                  <a:pt x="48170" y="1115661"/>
                  <a:pt x="0" y="824387"/>
                  <a:pt x="0" y="522392"/>
                </a:cubicBezTo>
                <a:cubicBezTo>
                  <a:pt x="0" y="371395"/>
                  <a:pt x="12042" y="223077"/>
                  <a:pt x="35262" y="78265"/>
                </a:cubicBezTo>
                <a:lnTo>
                  <a:pt x="49929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64F61162-5366-44A2-BDF6-FF06AB8E2A67}"/>
              </a:ext>
            </a:extLst>
          </p:cNvPr>
          <p:cNvSpPr/>
          <p:nvPr/>
        </p:nvSpPr>
        <p:spPr>
          <a:xfrm>
            <a:off x="4724777" y="3418281"/>
            <a:ext cx="2870525" cy="1877444"/>
          </a:xfrm>
          <a:custGeom>
            <a:avLst/>
            <a:gdLst>
              <a:gd name="connsiteX0" fmla="*/ 0 w 2870525"/>
              <a:gd name="connsiteY0" fmla="*/ 0 h 1877444"/>
              <a:gd name="connsiteX1" fmla="*/ 2870525 w 2870525"/>
              <a:gd name="connsiteY1" fmla="*/ 464331 h 1877444"/>
              <a:gd name="connsiteX2" fmla="*/ 2845389 w 2870525"/>
              <a:gd name="connsiteY2" fmla="*/ 598460 h 1877444"/>
              <a:gd name="connsiteX3" fmla="*/ 2208731 w 2870525"/>
              <a:gd name="connsiteY3" fmla="*/ 1865772 h 1877444"/>
              <a:gd name="connsiteX4" fmla="*/ 2197600 w 2870525"/>
              <a:gd name="connsiteY4" fmla="*/ 1877444 h 1877444"/>
              <a:gd name="connsiteX5" fmla="*/ 0 w 2870525"/>
              <a:gd name="connsiteY5" fmla="*/ 0 h 18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525" h="1877444">
                <a:moveTo>
                  <a:pt x="0" y="0"/>
                </a:moveTo>
                <a:lnTo>
                  <a:pt x="2870525" y="464331"/>
                </a:lnTo>
                <a:lnTo>
                  <a:pt x="2845389" y="598460"/>
                </a:lnTo>
                <a:cubicBezTo>
                  <a:pt x="2743473" y="1073074"/>
                  <a:pt x="2520571" y="1505691"/>
                  <a:pt x="2208731" y="1865772"/>
                </a:cubicBezTo>
                <a:lnTo>
                  <a:pt x="2197600" y="1877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9AC417DD-E61F-4F55-8F45-777FCAD5752F}"/>
              </a:ext>
            </a:extLst>
          </p:cNvPr>
          <p:cNvSpPr/>
          <p:nvPr/>
        </p:nvSpPr>
        <p:spPr>
          <a:xfrm>
            <a:off x="1728633" y="3472474"/>
            <a:ext cx="2714769" cy="2280067"/>
          </a:xfrm>
          <a:custGeom>
            <a:avLst/>
            <a:gdLst>
              <a:gd name="connsiteX0" fmla="*/ 2714769 w 2714769"/>
              <a:gd name="connsiteY0" fmla="*/ 0 h 2280067"/>
              <a:gd name="connsiteX1" fmla="*/ 999378 w 2714769"/>
              <a:gd name="connsiteY1" fmla="*/ 2280067 h 2280067"/>
              <a:gd name="connsiteX2" fmla="*/ 896708 w 2714769"/>
              <a:gd name="connsiteY2" fmla="*/ 2206904 h 2280067"/>
              <a:gd name="connsiteX3" fmla="*/ 23525 w 2714769"/>
              <a:gd name="connsiteY3" fmla="*/ 1091692 h 2280067"/>
              <a:gd name="connsiteX4" fmla="*/ 0 w 2714769"/>
              <a:gd name="connsiteY4" fmla="*/ 1030443 h 2280067"/>
              <a:gd name="connsiteX5" fmla="*/ 2714769 w 2714769"/>
              <a:gd name="connsiteY5" fmla="*/ 0 h 22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69" h="2280067">
                <a:moveTo>
                  <a:pt x="2714769" y="0"/>
                </a:moveTo>
                <a:lnTo>
                  <a:pt x="999378" y="2280067"/>
                </a:lnTo>
                <a:lnTo>
                  <a:pt x="896708" y="2206904"/>
                </a:lnTo>
                <a:cubicBezTo>
                  <a:pt x="518845" y="1909740"/>
                  <a:pt x="217102" y="1527822"/>
                  <a:pt x="23525" y="1091692"/>
                </a:cubicBezTo>
                <a:lnTo>
                  <a:pt x="0" y="1030443"/>
                </a:lnTo>
                <a:lnTo>
                  <a:pt x="2714769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615CBE2-D522-44E6-9BC0-2E46B65DBCFD}"/>
              </a:ext>
            </a:extLst>
          </p:cNvPr>
          <p:cNvSpPr/>
          <p:nvPr/>
        </p:nvSpPr>
        <p:spPr>
          <a:xfrm>
            <a:off x="4669682" y="3499508"/>
            <a:ext cx="2185270" cy="2683505"/>
          </a:xfrm>
          <a:custGeom>
            <a:avLst/>
            <a:gdLst>
              <a:gd name="connsiteX0" fmla="*/ 0 w 2185270"/>
              <a:gd name="connsiteY0" fmla="*/ 0 h 2683505"/>
              <a:gd name="connsiteX1" fmla="*/ 2185270 w 2185270"/>
              <a:gd name="connsiteY1" fmla="*/ 1866911 h 2683505"/>
              <a:gd name="connsiteX2" fmla="*/ 2066305 w 2185270"/>
              <a:gd name="connsiteY2" fmla="*/ 1991645 h 2683505"/>
              <a:gd name="connsiteX3" fmla="*/ 1093540 w 2185270"/>
              <a:gd name="connsiteY3" fmla="*/ 2616638 h 2683505"/>
              <a:gd name="connsiteX4" fmla="*/ 901825 w 2185270"/>
              <a:gd name="connsiteY4" fmla="*/ 2683505 h 2683505"/>
              <a:gd name="connsiteX5" fmla="*/ 0 w 2185270"/>
              <a:gd name="connsiteY5" fmla="*/ 0 h 26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70" h="2683505">
                <a:moveTo>
                  <a:pt x="0" y="0"/>
                </a:moveTo>
                <a:lnTo>
                  <a:pt x="2185270" y="1866911"/>
                </a:lnTo>
                <a:lnTo>
                  <a:pt x="2066305" y="1991645"/>
                </a:lnTo>
                <a:cubicBezTo>
                  <a:pt x="1789399" y="2255521"/>
                  <a:pt x="1459675" y="2469064"/>
                  <a:pt x="1093540" y="2616638"/>
                </a:cubicBezTo>
                <a:lnTo>
                  <a:pt x="901825" y="2683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4548BBF-02CC-487A-B304-FC2B12E0EA05}"/>
              </a:ext>
            </a:extLst>
          </p:cNvPr>
          <p:cNvSpPr/>
          <p:nvPr/>
        </p:nvSpPr>
        <p:spPr>
          <a:xfrm>
            <a:off x="2807476" y="3530353"/>
            <a:ext cx="1714449" cy="2787839"/>
          </a:xfrm>
          <a:custGeom>
            <a:avLst/>
            <a:gdLst>
              <a:gd name="connsiteX0" fmla="*/ 1714449 w 1714449"/>
              <a:gd name="connsiteY0" fmla="*/ 0 h 2787839"/>
              <a:gd name="connsiteX1" fmla="*/ 1368586 w 1714449"/>
              <a:gd name="connsiteY1" fmla="*/ 2787839 h 2787839"/>
              <a:gd name="connsiteX2" fmla="*/ 1147760 w 1714449"/>
              <a:gd name="connsiteY2" fmla="*/ 2755723 h 2787839"/>
              <a:gd name="connsiteX3" fmla="*/ 53460 w 1714449"/>
              <a:gd name="connsiteY3" fmla="*/ 2316910 h 2787839"/>
              <a:gd name="connsiteX4" fmla="*/ 0 w 1714449"/>
              <a:gd name="connsiteY4" fmla="*/ 2278814 h 2787839"/>
              <a:gd name="connsiteX5" fmla="*/ 1714449 w 1714449"/>
              <a:gd name="connsiteY5" fmla="*/ 0 h 278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449" h="2787839">
                <a:moveTo>
                  <a:pt x="1714449" y="0"/>
                </a:moveTo>
                <a:lnTo>
                  <a:pt x="1368586" y="2787839"/>
                </a:lnTo>
                <a:lnTo>
                  <a:pt x="1147760" y="2755723"/>
                </a:lnTo>
                <a:cubicBezTo>
                  <a:pt x="749318" y="2678027"/>
                  <a:pt x="379082" y="2526544"/>
                  <a:pt x="53460" y="2316910"/>
                </a:cubicBezTo>
                <a:lnTo>
                  <a:pt x="0" y="2278814"/>
                </a:lnTo>
                <a:lnTo>
                  <a:pt x="171444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0860114-841A-4EC1-8E07-D60E6EFFEC1A}"/>
              </a:ext>
            </a:extLst>
          </p:cNvPr>
          <p:cNvSpPr/>
          <p:nvPr/>
        </p:nvSpPr>
        <p:spPr>
          <a:xfrm>
            <a:off x="4272732" y="3565414"/>
            <a:ext cx="1230780" cy="2779910"/>
          </a:xfrm>
          <a:custGeom>
            <a:avLst/>
            <a:gdLst>
              <a:gd name="connsiteX0" fmla="*/ 343134 w 1230780"/>
              <a:gd name="connsiteY0" fmla="*/ 0 h 2779910"/>
              <a:gd name="connsiteX1" fmla="*/ 1230780 w 1230780"/>
              <a:gd name="connsiteY1" fmla="*/ 2641313 h 2779910"/>
              <a:gd name="connsiteX2" fmla="*/ 1209319 w 1230780"/>
              <a:gd name="connsiteY2" fmla="*/ 2648798 h 2779910"/>
              <a:gd name="connsiteX3" fmla="*/ 299268 w 1230780"/>
              <a:gd name="connsiteY3" fmla="*/ 2779910 h 2779910"/>
              <a:gd name="connsiteX4" fmla="*/ 141783 w 1230780"/>
              <a:gd name="connsiteY4" fmla="*/ 2776115 h 2779910"/>
              <a:gd name="connsiteX5" fmla="*/ 0 w 1230780"/>
              <a:gd name="connsiteY5" fmla="*/ 2765841 h 2779910"/>
              <a:gd name="connsiteX6" fmla="*/ 343134 w 1230780"/>
              <a:gd name="connsiteY6" fmla="*/ 0 h 27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780" h="2779910">
                <a:moveTo>
                  <a:pt x="343134" y="0"/>
                </a:moveTo>
                <a:lnTo>
                  <a:pt x="1230780" y="2641313"/>
                </a:lnTo>
                <a:lnTo>
                  <a:pt x="1209319" y="2648798"/>
                </a:lnTo>
                <a:cubicBezTo>
                  <a:pt x="921835" y="2734007"/>
                  <a:pt x="616177" y="2779910"/>
                  <a:pt x="299268" y="2779910"/>
                </a:cubicBezTo>
                <a:cubicBezTo>
                  <a:pt x="246450" y="2779910"/>
                  <a:pt x="193945" y="2778635"/>
                  <a:pt x="141783" y="2776115"/>
                </a:cubicBezTo>
                <a:lnTo>
                  <a:pt x="0" y="2765841"/>
                </a:lnTo>
                <a:lnTo>
                  <a:pt x="343134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F6507D9B-680B-4E16-9EFC-5530188FF6F0}"/>
              </a:ext>
            </a:extLst>
          </p:cNvPr>
          <p:cNvSpPr/>
          <p:nvPr/>
        </p:nvSpPr>
        <p:spPr>
          <a:xfrm>
            <a:off x="5183539" y="56924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3CE47E8-3924-4325-9088-D96F63D7CDED}"/>
              </a:ext>
            </a:extLst>
          </p:cNvPr>
          <p:cNvSpPr/>
          <p:nvPr/>
        </p:nvSpPr>
        <p:spPr>
          <a:xfrm>
            <a:off x="3332049" y="5198543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1F5F9A-E4B7-4643-991C-6A38AC3AD4F6}"/>
              </a:ext>
            </a:extLst>
          </p:cNvPr>
          <p:cNvSpPr/>
          <p:nvPr/>
        </p:nvSpPr>
        <p:spPr>
          <a:xfrm rot="19952737">
            <a:off x="2905862" y="80133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31" name="Группа 7">
            <a:extLst>
              <a:ext uri="{FF2B5EF4-FFF2-40B4-BE49-F238E27FC236}">
                <a16:creationId xmlns:a16="http://schemas.microsoft.com/office/drawing/2014/main" id="{6AA297DC-5014-493A-BECF-7D61300F919C}"/>
              </a:ext>
            </a:extLst>
          </p:cNvPr>
          <p:cNvGrpSpPr>
            <a:grpSpLocks/>
          </p:cNvGrpSpPr>
          <p:nvPr/>
        </p:nvGrpSpPr>
        <p:grpSpPr bwMode="auto">
          <a:xfrm>
            <a:off x="4115251" y="3023506"/>
            <a:ext cx="804862" cy="762000"/>
            <a:chOff x="2562225" y="1295400"/>
            <a:chExt cx="804863" cy="762000"/>
          </a:xfrm>
        </p:grpSpPr>
        <p:sp>
          <p:nvSpPr>
            <p:cNvPr id="32" name="Oval 53">
              <a:extLst>
                <a:ext uri="{FF2B5EF4-FFF2-40B4-BE49-F238E27FC236}">
                  <a16:creationId xmlns:a16="http://schemas.microsoft.com/office/drawing/2014/main" id="{87D6B889-2F7B-4206-B01F-453406D481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2225" y="1828800"/>
              <a:ext cx="685800" cy="228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3" name="Oval 54">
              <a:extLst>
                <a:ext uri="{FF2B5EF4-FFF2-40B4-BE49-F238E27FC236}">
                  <a16:creationId xmlns:a16="http://schemas.microsoft.com/office/drawing/2014/main" id="{F0F69CE0-2644-472C-99E8-634C112E7E9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463" y="1295400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4" name="Oval 55">
              <a:extLst>
                <a:ext uri="{FF2B5EF4-FFF2-40B4-BE49-F238E27FC236}">
                  <a16:creationId xmlns:a16="http://schemas.microsoft.com/office/drawing/2014/main" id="{2BA78C0B-489D-40C8-9AC2-58984BD6BB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3988" y="1298575"/>
              <a:ext cx="665162" cy="6667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5" name="Oval 56">
              <a:extLst>
                <a:ext uri="{FF2B5EF4-FFF2-40B4-BE49-F238E27FC236}">
                  <a16:creationId xmlns:a16="http://schemas.microsoft.com/office/drawing/2014/main" id="{32597380-8FF5-45CF-B66F-B3E0035CA09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00338" y="1304925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6" name="Oval 57">
              <a:extLst>
                <a:ext uri="{FF2B5EF4-FFF2-40B4-BE49-F238E27FC236}">
                  <a16:creationId xmlns:a16="http://schemas.microsoft.com/office/drawing/2014/main" id="{50D42248-948A-4B77-8C3A-6FD95016EC8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850" y="1295400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CC7BEF-0161-4F09-99BA-18F7DADEB291}"/>
              </a:ext>
            </a:extLst>
          </p:cNvPr>
          <p:cNvSpPr/>
          <p:nvPr/>
        </p:nvSpPr>
        <p:spPr>
          <a:xfrm>
            <a:off x="6857323" y="2531390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750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18 -0.02222 C 0.2125 -0.19699 0.1184 -0.33518 0.00659 -0.33263 C -0.10105 -0.33356 -0.19323 -0.20694 -0.18941 -0.0368 C -0.18733 0.11875 -0.10834 0.2544 -0.00677 0.25278 C 0.08507 0.25 0.16493 0.14445 0.16267 -0.00023 C 0.16024 -0.1324 0.09409 -0.25023 0.00868 -0.24976 C -0.07014 -0.2493 -0.13872 -0.16064 -0.13559 -0.03935 C -0.13334 0.06945 -0.07969 0.17061 -0.0099 0.16806 C 0.05451 0.16829 0.11059 0.09815 0.1092 -0.00023 C 0.10625 -0.08703 0.06562 -0.16759 0.01093 -0.16736 C -0.03802 -0.16782 -0.08334 -0.11574 -0.08212 -0.03912 C -0.08039 0.02477 -0.05174 0.08357 -0.01164 0.08496 C 0.02274 0.08542 0.05503 0.05278 0.05434 0.00162 C 0.05434 -0.04074 0.03836 -0.0824 0.01232 -0.08379 C -0.00712 -0.0824 -0.02674 -0.06921 -0.02778 -0.04166 C -0.029 -0.02314 -0.02379 -0.00555 -0.01355 0.00116 C -0.00868 0.00348 -0.00486 0.00371 3.61111E-6 -4.07407E-6 " pathEditMode="relative" rAng="21300000" ptsTypes="AAAAAAAAAAAAAAAAA">
                                      <p:cBhvr>
                                        <p:cTn id="11" dur="5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34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6119E2DA-B107-4CA0-8F68-CA377386AFE9}"/>
              </a:ext>
            </a:extLst>
          </p:cNvPr>
          <p:cNvSpPr/>
          <p:nvPr/>
        </p:nvSpPr>
        <p:spPr>
          <a:xfrm>
            <a:off x="3706327" y="512677"/>
            <a:ext cx="1187936" cy="2674021"/>
          </a:xfrm>
          <a:custGeom>
            <a:avLst/>
            <a:gdLst>
              <a:gd name="connsiteX0" fmla="*/ 865673 w 1187936"/>
              <a:gd name="connsiteY0" fmla="*/ 0 h 2674021"/>
              <a:gd name="connsiteX1" fmla="*/ 1178575 w 1187936"/>
              <a:gd name="connsiteY1" fmla="*/ 15057 h 2674021"/>
              <a:gd name="connsiteX2" fmla="*/ 1187936 w 1187936"/>
              <a:gd name="connsiteY2" fmla="*/ 16418 h 2674021"/>
              <a:gd name="connsiteX3" fmla="*/ 858231 w 1187936"/>
              <a:gd name="connsiteY3" fmla="*/ 2674021 h 2674021"/>
              <a:gd name="connsiteX4" fmla="*/ 0 w 1187936"/>
              <a:gd name="connsiteY4" fmla="*/ 120238 h 2674021"/>
              <a:gd name="connsiteX5" fmla="*/ 248908 w 1187936"/>
              <a:gd name="connsiteY5" fmla="*/ 59249 h 2674021"/>
              <a:gd name="connsiteX6" fmla="*/ 865673 w 1187936"/>
              <a:gd name="connsiteY6" fmla="*/ 0 h 26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936" h="2674021">
                <a:moveTo>
                  <a:pt x="865673" y="0"/>
                </a:moveTo>
                <a:cubicBezTo>
                  <a:pt x="971309" y="0"/>
                  <a:pt x="1075696" y="5100"/>
                  <a:pt x="1178575" y="15057"/>
                </a:cubicBezTo>
                <a:lnTo>
                  <a:pt x="1187936" y="16418"/>
                </a:lnTo>
                <a:lnTo>
                  <a:pt x="858231" y="2674021"/>
                </a:lnTo>
                <a:lnTo>
                  <a:pt x="0" y="120238"/>
                </a:lnTo>
                <a:lnTo>
                  <a:pt x="248908" y="59249"/>
                </a:lnTo>
                <a:cubicBezTo>
                  <a:pt x="448129" y="20401"/>
                  <a:pt x="654401" y="0"/>
                  <a:pt x="865673" y="0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312F272D-C66B-498D-B8BC-38BE6731468E}"/>
              </a:ext>
            </a:extLst>
          </p:cNvPr>
          <p:cNvSpPr/>
          <p:nvPr/>
        </p:nvSpPr>
        <p:spPr>
          <a:xfrm>
            <a:off x="4663728" y="543137"/>
            <a:ext cx="1627412" cy="2636483"/>
          </a:xfrm>
          <a:custGeom>
            <a:avLst/>
            <a:gdLst>
              <a:gd name="connsiteX0" fmla="*/ 327085 w 1627412"/>
              <a:gd name="connsiteY0" fmla="*/ 0 h 2636483"/>
              <a:gd name="connsiteX1" fmla="*/ 525037 w 1627412"/>
              <a:gd name="connsiteY1" fmla="*/ 28789 h 2636483"/>
              <a:gd name="connsiteX2" fmla="*/ 1619337 w 1627412"/>
              <a:gd name="connsiteY2" fmla="*/ 467602 h 2636483"/>
              <a:gd name="connsiteX3" fmla="*/ 1627412 w 1627412"/>
              <a:gd name="connsiteY3" fmla="*/ 473356 h 2636483"/>
              <a:gd name="connsiteX4" fmla="*/ 0 w 1627412"/>
              <a:gd name="connsiteY4" fmla="*/ 2636483 h 2636483"/>
              <a:gd name="connsiteX5" fmla="*/ 327085 w 1627412"/>
              <a:gd name="connsiteY5" fmla="*/ 0 h 26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412" h="2636483">
                <a:moveTo>
                  <a:pt x="327085" y="0"/>
                </a:moveTo>
                <a:lnTo>
                  <a:pt x="525037" y="28789"/>
                </a:lnTo>
                <a:cubicBezTo>
                  <a:pt x="923479" y="106485"/>
                  <a:pt x="1293715" y="257969"/>
                  <a:pt x="1619337" y="467602"/>
                </a:cubicBezTo>
                <a:lnTo>
                  <a:pt x="1627412" y="473356"/>
                </a:lnTo>
                <a:lnTo>
                  <a:pt x="0" y="2636483"/>
                </a:lnTo>
                <a:lnTo>
                  <a:pt x="3270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F7E302A3-7B57-409C-9677-1639B11A5B86}"/>
              </a:ext>
            </a:extLst>
          </p:cNvPr>
          <p:cNvSpPr/>
          <p:nvPr/>
        </p:nvSpPr>
        <p:spPr>
          <a:xfrm>
            <a:off x="2370077" y="652509"/>
            <a:ext cx="2132568" cy="2576003"/>
          </a:xfrm>
          <a:custGeom>
            <a:avLst/>
            <a:gdLst>
              <a:gd name="connsiteX0" fmla="*/ 1266870 w 2132568"/>
              <a:gd name="connsiteY0" fmla="*/ 0 h 2576003"/>
              <a:gd name="connsiteX1" fmla="*/ 2132568 w 2132568"/>
              <a:gd name="connsiteY1" fmla="*/ 2576003 h 2576003"/>
              <a:gd name="connsiteX2" fmla="*/ 0 w 2132568"/>
              <a:gd name="connsiteY2" fmla="*/ 754116 h 2576003"/>
              <a:gd name="connsiteX3" fmla="*/ 37936 w 2132568"/>
              <a:gd name="connsiteY3" fmla="*/ 714340 h 2576003"/>
              <a:gd name="connsiteX4" fmla="*/ 1010701 w 2132568"/>
              <a:gd name="connsiteY4" fmla="*/ 89347 h 2576003"/>
              <a:gd name="connsiteX5" fmla="*/ 1266870 w 2132568"/>
              <a:gd name="connsiteY5" fmla="*/ 0 h 25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568" h="2576003">
                <a:moveTo>
                  <a:pt x="1266870" y="0"/>
                </a:moveTo>
                <a:lnTo>
                  <a:pt x="2132568" y="2576003"/>
                </a:lnTo>
                <a:lnTo>
                  <a:pt x="0" y="754116"/>
                </a:lnTo>
                <a:lnTo>
                  <a:pt x="37936" y="714340"/>
                </a:lnTo>
                <a:cubicBezTo>
                  <a:pt x="314842" y="450464"/>
                  <a:pt x="644567" y="236921"/>
                  <a:pt x="1010701" y="89347"/>
                </a:cubicBezTo>
                <a:lnTo>
                  <a:pt x="126687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A3B6B016-18C1-48DD-857C-139B7E58F08C}"/>
              </a:ext>
            </a:extLst>
          </p:cNvPr>
          <p:cNvSpPr/>
          <p:nvPr/>
        </p:nvSpPr>
        <p:spPr>
          <a:xfrm>
            <a:off x="4724130" y="1073120"/>
            <a:ext cx="2648698" cy="2188463"/>
          </a:xfrm>
          <a:custGeom>
            <a:avLst/>
            <a:gdLst>
              <a:gd name="connsiteX0" fmla="*/ 1646475 w 2648698"/>
              <a:gd name="connsiteY0" fmla="*/ 0 h 2188463"/>
              <a:gd name="connsiteX1" fmla="*/ 1794530 w 2648698"/>
              <a:gd name="connsiteY1" fmla="*/ 105504 h 2188463"/>
              <a:gd name="connsiteX2" fmla="*/ 2538843 w 2648698"/>
              <a:gd name="connsiteY2" fmla="*/ 965788 h 2188463"/>
              <a:gd name="connsiteX3" fmla="*/ 2648698 w 2648698"/>
              <a:gd name="connsiteY3" fmla="*/ 1183100 h 2188463"/>
              <a:gd name="connsiteX4" fmla="*/ 0 w 2648698"/>
              <a:gd name="connsiteY4" fmla="*/ 2188463 h 2188463"/>
              <a:gd name="connsiteX5" fmla="*/ 1646475 w 2648698"/>
              <a:gd name="connsiteY5" fmla="*/ 0 h 218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698" h="2188463">
                <a:moveTo>
                  <a:pt x="1646475" y="0"/>
                </a:moveTo>
                <a:lnTo>
                  <a:pt x="1794530" y="105504"/>
                </a:lnTo>
                <a:cubicBezTo>
                  <a:pt x="2096820" y="343236"/>
                  <a:pt x="2350394" y="635209"/>
                  <a:pt x="2538843" y="965788"/>
                </a:cubicBezTo>
                <a:lnTo>
                  <a:pt x="2648698" y="1183100"/>
                </a:lnTo>
                <a:lnTo>
                  <a:pt x="0" y="2188463"/>
                </a:lnTo>
                <a:lnTo>
                  <a:pt x="1646475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FDB5C43F-DC83-48D7-A8B3-A55B267ED708}"/>
              </a:ext>
            </a:extLst>
          </p:cNvPr>
          <p:cNvSpPr/>
          <p:nvPr/>
        </p:nvSpPr>
        <p:spPr>
          <a:xfrm>
            <a:off x="1581974" y="1477318"/>
            <a:ext cx="2814878" cy="1789106"/>
          </a:xfrm>
          <a:custGeom>
            <a:avLst/>
            <a:gdLst>
              <a:gd name="connsiteX0" fmla="*/ 720679 w 2814878"/>
              <a:gd name="connsiteY0" fmla="*/ 0 h 1789106"/>
              <a:gd name="connsiteX1" fmla="*/ 2814878 w 2814878"/>
              <a:gd name="connsiteY1" fmla="*/ 1789106 h 1789106"/>
              <a:gd name="connsiteX2" fmla="*/ 0 w 2814878"/>
              <a:gd name="connsiteY2" fmla="*/ 1333776 h 1789106"/>
              <a:gd name="connsiteX3" fmla="*/ 67273 w 2814878"/>
              <a:gd name="connsiteY3" fmla="*/ 1084457 h 1789106"/>
              <a:gd name="connsiteX4" fmla="*/ 628519 w 2814878"/>
              <a:gd name="connsiteY4" fmla="*/ 96629 h 1789106"/>
              <a:gd name="connsiteX5" fmla="*/ 720679 w 2814878"/>
              <a:gd name="connsiteY5" fmla="*/ 0 h 178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78" h="1789106">
                <a:moveTo>
                  <a:pt x="720679" y="0"/>
                </a:moveTo>
                <a:lnTo>
                  <a:pt x="2814878" y="1789106"/>
                </a:lnTo>
                <a:lnTo>
                  <a:pt x="0" y="1333776"/>
                </a:lnTo>
                <a:lnTo>
                  <a:pt x="67273" y="1084457"/>
                </a:lnTo>
                <a:cubicBezTo>
                  <a:pt x="186496" y="719182"/>
                  <a:pt x="379047" y="384694"/>
                  <a:pt x="628519" y="96629"/>
                </a:cubicBezTo>
                <a:lnTo>
                  <a:pt x="720679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1879BC23-F277-4231-BC97-DBEBF70AA64F}"/>
              </a:ext>
            </a:extLst>
          </p:cNvPr>
          <p:cNvSpPr/>
          <p:nvPr/>
        </p:nvSpPr>
        <p:spPr>
          <a:xfrm>
            <a:off x="4810128" y="2345765"/>
            <a:ext cx="2822212" cy="1440202"/>
          </a:xfrm>
          <a:custGeom>
            <a:avLst/>
            <a:gdLst>
              <a:gd name="connsiteX0" fmla="*/ 2601660 w 2822212"/>
              <a:gd name="connsiteY0" fmla="*/ 0 h 1440202"/>
              <a:gd name="connsiteX1" fmla="*/ 2684625 w 2822212"/>
              <a:gd name="connsiteY1" fmla="*/ 216010 h 1440202"/>
              <a:gd name="connsiteX2" fmla="*/ 2822212 w 2822212"/>
              <a:gd name="connsiteY2" fmla="*/ 1083235 h 1440202"/>
              <a:gd name="connsiteX3" fmla="*/ 2806412 w 2822212"/>
              <a:gd name="connsiteY3" fmla="*/ 1381412 h 1440202"/>
              <a:gd name="connsiteX4" fmla="*/ 2798573 w 2822212"/>
              <a:gd name="connsiteY4" fmla="*/ 1440202 h 1440202"/>
              <a:gd name="connsiteX5" fmla="*/ 0 w 2822212"/>
              <a:gd name="connsiteY5" fmla="*/ 987510 h 1440202"/>
              <a:gd name="connsiteX6" fmla="*/ 2601660 w 2822212"/>
              <a:gd name="connsiteY6" fmla="*/ 0 h 144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2212" h="1440202">
                <a:moveTo>
                  <a:pt x="2601660" y="0"/>
                </a:moveTo>
                <a:lnTo>
                  <a:pt x="2684625" y="216010"/>
                </a:lnTo>
                <a:cubicBezTo>
                  <a:pt x="2774043" y="489966"/>
                  <a:pt x="2822212" y="781240"/>
                  <a:pt x="2822212" y="1083235"/>
                </a:cubicBezTo>
                <a:cubicBezTo>
                  <a:pt x="2822212" y="1183900"/>
                  <a:pt x="2816860" y="1283374"/>
                  <a:pt x="2806412" y="1381412"/>
                </a:cubicBezTo>
                <a:lnTo>
                  <a:pt x="2798573" y="1440202"/>
                </a:lnTo>
                <a:lnTo>
                  <a:pt x="0" y="987510"/>
                </a:lnTo>
                <a:lnTo>
                  <a:pt x="260166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5AF1442F-5F9F-4151-BA2A-2B8070F10747}"/>
              </a:ext>
            </a:extLst>
          </p:cNvPr>
          <p:cNvSpPr/>
          <p:nvPr/>
        </p:nvSpPr>
        <p:spPr>
          <a:xfrm>
            <a:off x="1511661" y="2906608"/>
            <a:ext cx="2923193" cy="1505248"/>
          </a:xfrm>
          <a:custGeom>
            <a:avLst/>
            <a:gdLst>
              <a:gd name="connsiteX0" fmla="*/ 49929 w 2923193"/>
              <a:gd name="connsiteY0" fmla="*/ 0 h 1505248"/>
              <a:gd name="connsiteX1" fmla="*/ 2923193 w 2923193"/>
              <a:gd name="connsiteY1" fmla="*/ 464775 h 1505248"/>
              <a:gd name="connsiteX2" fmla="*/ 181998 w 2923193"/>
              <a:gd name="connsiteY2" fmla="*/ 1505248 h 1505248"/>
              <a:gd name="connsiteX3" fmla="*/ 137587 w 2923193"/>
              <a:gd name="connsiteY3" fmla="*/ 1389617 h 1505248"/>
              <a:gd name="connsiteX4" fmla="*/ 0 w 2923193"/>
              <a:gd name="connsiteY4" fmla="*/ 522392 h 1505248"/>
              <a:gd name="connsiteX5" fmla="*/ 35262 w 2923193"/>
              <a:gd name="connsiteY5" fmla="*/ 78265 h 1505248"/>
              <a:gd name="connsiteX6" fmla="*/ 49929 w 2923193"/>
              <a:gd name="connsiteY6" fmla="*/ 0 h 15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193" h="1505248">
                <a:moveTo>
                  <a:pt x="49929" y="0"/>
                </a:moveTo>
                <a:lnTo>
                  <a:pt x="2923193" y="464775"/>
                </a:lnTo>
                <a:lnTo>
                  <a:pt x="181998" y="1505248"/>
                </a:lnTo>
                <a:lnTo>
                  <a:pt x="137587" y="1389617"/>
                </a:lnTo>
                <a:cubicBezTo>
                  <a:pt x="48170" y="1115661"/>
                  <a:pt x="0" y="824387"/>
                  <a:pt x="0" y="522392"/>
                </a:cubicBezTo>
                <a:cubicBezTo>
                  <a:pt x="0" y="371395"/>
                  <a:pt x="12042" y="223077"/>
                  <a:pt x="35262" y="78265"/>
                </a:cubicBezTo>
                <a:lnTo>
                  <a:pt x="49929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64F61162-5366-44A2-BDF6-FF06AB8E2A67}"/>
              </a:ext>
            </a:extLst>
          </p:cNvPr>
          <p:cNvSpPr/>
          <p:nvPr/>
        </p:nvSpPr>
        <p:spPr>
          <a:xfrm>
            <a:off x="4724777" y="3418281"/>
            <a:ext cx="2870525" cy="1877444"/>
          </a:xfrm>
          <a:custGeom>
            <a:avLst/>
            <a:gdLst>
              <a:gd name="connsiteX0" fmla="*/ 0 w 2870525"/>
              <a:gd name="connsiteY0" fmla="*/ 0 h 1877444"/>
              <a:gd name="connsiteX1" fmla="*/ 2870525 w 2870525"/>
              <a:gd name="connsiteY1" fmla="*/ 464331 h 1877444"/>
              <a:gd name="connsiteX2" fmla="*/ 2845389 w 2870525"/>
              <a:gd name="connsiteY2" fmla="*/ 598460 h 1877444"/>
              <a:gd name="connsiteX3" fmla="*/ 2208731 w 2870525"/>
              <a:gd name="connsiteY3" fmla="*/ 1865772 h 1877444"/>
              <a:gd name="connsiteX4" fmla="*/ 2197600 w 2870525"/>
              <a:gd name="connsiteY4" fmla="*/ 1877444 h 1877444"/>
              <a:gd name="connsiteX5" fmla="*/ 0 w 2870525"/>
              <a:gd name="connsiteY5" fmla="*/ 0 h 18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525" h="1877444">
                <a:moveTo>
                  <a:pt x="0" y="0"/>
                </a:moveTo>
                <a:lnTo>
                  <a:pt x="2870525" y="464331"/>
                </a:lnTo>
                <a:lnTo>
                  <a:pt x="2845389" y="598460"/>
                </a:lnTo>
                <a:cubicBezTo>
                  <a:pt x="2743473" y="1073074"/>
                  <a:pt x="2520571" y="1505691"/>
                  <a:pt x="2208731" y="1865772"/>
                </a:cubicBezTo>
                <a:lnTo>
                  <a:pt x="2197600" y="1877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9AC417DD-E61F-4F55-8F45-777FCAD5752F}"/>
              </a:ext>
            </a:extLst>
          </p:cNvPr>
          <p:cNvSpPr/>
          <p:nvPr/>
        </p:nvSpPr>
        <p:spPr>
          <a:xfrm>
            <a:off x="1728633" y="3472474"/>
            <a:ext cx="2714769" cy="2280067"/>
          </a:xfrm>
          <a:custGeom>
            <a:avLst/>
            <a:gdLst>
              <a:gd name="connsiteX0" fmla="*/ 2714769 w 2714769"/>
              <a:gd name="connsiteY0" fmla="*/ 0 h 2280067"/>
              <a:gd name="connsiteX1" fmla="*/ 999378 w 2714769"/>
              <a:gd name="connsiteY1" fmla="*/ 2280067 h 2280067"/>
              <a:gd name="connsiteX2" fmla="*/ 896708 w 2714769"/>
              <a:gd name="connsiteY2" fmla="*/ 2206904 h 2280067"/>
              <a:gd name="connsiteX3" fmla="*/ 23525 w 2714769"/>
              <a:gd name="connsiteY3" fmla="*/ 1091692 h 2280067"/>
              <a:gd name="connsiteX4" fmla="*/ 0 w 2714769"/>
              <a:gd name="connsiteY4" fmla="*/ 1030443 h 2280067"/>
              <a:gd name="connsiteX5" fmla="*/ 2714769 w 2714769"/>
              <a:gd name="connsiteY5" fmla="*/ 0 h 22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69" h="2280067">
                <a:moveTo>
                  <a:pt x="2714769" y="0"/>
                </a:moveTo>
                <a:lnTo>
                  <a:pt x="999378" y="2280067"/>
                </a:lnTo>
                <a:lnTo>
                  <a:pt x="896708" y="2206904"/>
                </a:lnTo>
                <a:cubicBezTo>
                  <a:pt x="518845" y="1909740"/>
                  <a:pt x="217102" y="1527822"/>
                  <a:pt x="23525" y="1091692"/>
                </a:cubicBezTo>
                <a:lnTo>
                  <a:pt x="0" y="1030443"/>
                </a:lnTo>
                <a:lnTo>
                  <a:pt x="2714769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615CBE2-D522-44E6-9BC0-2E46B65DBCFD}"/>
              </a:ext>
            </a:extLst>
          </p:cNvPr>
          <p:cNvSpPr/>
          <p:nvPr/>
        </p:nvSpPr>
        <p:spPr>
          <a:xfrm>
            <a:off x="4669682" y="3499508"/>
            <a:ext cx="2185270" cy="2683505"/>
          </a:xfrm>
          <a:custGeom>
            <a:avLst/>
            <a:gdLst>
              <a:gd name="connsiteX0" fmla="*/ 0 w 2185270"/>
              <a:gd name="connsiteY0" fmla="*/ 0 h 2683505"/>
              <a:gd name="connsiteX1" fmla="*/ 2185270 w 2185270"/>
              <a:gd name="connsiteY1" fmla="*/ 1866911 h 2683505"/>
              <a:gd name="connsiteX2" fmla="*/ 2066305 w 2185270"/>
              <a:gd name="connsiteY2" fmla="*/ 1991645 h 2683505"/>
              <a:gd name="connsiteX3" fmla="*/ 1093540 w 2185270"/>
              <a:gd name="connsiteY3" fmla="*/ 2616638 h 2683505"/>
              <a:gd name="connsiteX4" fmla="*/ 901825 w 2185270"/>
              <a:gd name="connsiteY4" fmla="*/ 2683505 h 2683505"/>
              <a:gd name="connsiteX5" fmla="*/ 0 w 2185270"/>
              <a:gd name="connsiteY5" fmla="*/ 0 h 26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70" h="2683505">
                <a:moveTo>
                  <a:pt x="0" y="0"/>
                </a:moveTo>
                <a:lnTo>
                  <a:pt x="2185270" y="1866911"/>
                </a:lnTo>
                <a:lnTo>
                  <a:pt x="2066305" y="1991645"/>
                </a:lnTo>
                <a:cubicBezTo>
                  <a:pt x="1789399" y="2255521"/>
                  <a:pt x="1459675" y="2469064"/>
                  <a:pt x="1093540" y="2616638"/>
                </a:cubicBezTo>
                <a:lnTo>
                  <a:pt x="901825" y="2683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4548BBF-02CC-487A-B304-FC2B12E0EA05}"/>
              </a:ext>
            </a:extLst>
          </p:cNvPr>
          <p:cNvSpPr/>
          <p:nvPr/>
        </p:nvSpPr>
        <p:spPr>
          <a:xfrm>
            <a:off x="2807476" y="3530353"/>
            <a:ext cx="1714449" cy="2787839"/>
          </a:xfrm>
          <a:custGeom>
            <a:avLst/>
            <a:gdLst>
              <a:gd name="connsiteX0" fmla="*/ 1714449 w 1714449"/>
              <a:gd name="connsiteY0" fmla="*/ 0 h 2787839"/>
              <a:gd name="connsiteX1" fmla="*/ 1368586 w 1714449"/>
              <a:gd name="connsiteY1" fmla="*/ 2787839 h 2787839"/>
              <a:gd name="connsiteX2" fmla="*/ 1147760 w 1714449"/>
              <a:gd name="connsiteY2" fmla="*/ 2755723 h 2787839"/>
              <a:gd name="connsiteX3" fmla="*/ 53460 w 1714449"/>
              <a:gd name="connsiteY3" fmla="*/ 2316910 h 2787839"/>
              <a:gd name="connsiteX4" fmla="*/ 0 w 1714449"/>
              <a:gd name="connsiteY4" fmla="*/ 2278814 h 2787839"/>
              <a:gd name="connsiteX5" fmla="*/ 1714449 w 1714449"/>
              <a:gd name="connsiteY5" fmla="*/ 0 h 278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449" h="2787839">
                <a:moveTo>
                  <a:pt x="1714449" y="0"/>
                </a:moveTo>
                <a:lnTo>
                  <a:pt x="1368586" y="2787839"/>
                </a:lnTo>
                <a:lnTo>
                  <a:pt x="1147760" y="2755723"/>
                </a:lnTo>
                <a:cubicBezTo>
                  <a:pt x="749318" y="2678027"/>
                  <a:pt x="379082" y="2526544"/>
                  <a:pt x="53460" y="2316910"/>
                </a:cubicBezTo>
                <a:lnTo>
                  <a:pt x="0" y="2278814"/>
                </a:lnTo>
                <a:lnTo>
                  <a:pt x="171444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0860114-841A-4EC1-8E07-D60E6EFFEC1A}"/>
              </a:ext>
            </a:extLst>
          </p:cNvPr>
          <p:cNvSpPr/>
          <p:nvPr/>
        </p:nvSpPr>
        <p:spPr>
          <a:xfrm>
            <a:off x="4272732" y="3565414"/>
            <a:ext cx="1230780" cy="2779910"/>
          </a:xfrm>
          <a:custGeom>
            <a:avLst/>
            <a:gdLst>
              <a:gd name="connsiteX0" fmla="*/ 343134 w 1230780"/>
              <a:gd name="connsiteY0" fmla="*/ 0 h 2779910"/>
              <a:gd name="connsiteX1" fmla="*/ 1230780 w 1230780"/>
              <a:gd name="connsiteY1" fmla="*/ 2641313 h 2779910"/>
              <a:gd name="connsiteX2" fmla="*/ 1209319 w 1230780"/>
              <a:gd name="connsiteY2" fmla="*/ 2648798 h 2779910"/>
              <a:gd name="connsiteX3" fmla="*/ 299268 w 1230780"/>
              <a:gd name="connsiteY3" fmla="*/ 2779910 h 2779910"/>
              <a:gd name="connsiteX4" fmla="*/ 141783 w 1230780"/>
              <a:gd name="connsiteY4" fmla="*/ 2776115 h 2779910"/>
              <a:gd name="connsiteX5" fmla="*/ 0 w 1230780"/>
              <a:gd name="connsiteY5" fmla="*/ 2765841 h 2779910"/>
              <a:gd name="connsiteX6" fmla="*/ 343134 w 1230780"/>
              <a:gd name="connsiteY6" fmla="*/ 0 h 27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780" h="2779910">
                <a:moveTo>
                  <a:pt x="343134" y="0"/>
                </a:moveTo>
                <a:lnTo>
                  <a:pt x="1230780" y="2641313"/>
                </a:lnTo>
                <a:lnTo>
                  <a:pt x="1209319" y="2648798"/>
                </a:lnTo>
                <a:cubicBezTo>
                  <a:pt x="921835" y="2734007"/>
                  <a:pt x="616177" y="2779910"/>
                  <a:pt x="299268" y="2779910"/>
                </a:cubicBezTo>
                <a:cubicBezTo>
                  <a:pt x="246450" y="2779910"/>
                  <a:pt x="193945" y="2778635"/>
                  <a:pt x="141783" y="2776115"/>
                </a:cubicBezTo>
                <a:lnTo>
                  <a:pt x="0" y="2765841"/>
                </a:lnTo>
                <a:lnTo>
                  <a:pt x="343134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F6507D9B-680B-4E16-9EFC-5530188FF6F0}"/>
              </a:ext>
            </a:extLst>
          </p:cNvPr>
          <p:cNvSpPr/>
          <p:nvPr/>
        </p:nvSpPr>
        <p:spPr>
          <a:xfrm>
            <a:off x="5183539" y="56924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3CE47E8-3924-4325-9088-D96F63D7CDED}"/>
              </a:ext>
            </a:extLst>
          </p:cNvPr>
          <p:cNvSpPr/>
          <p:nvPr/>
        </p:nvSpPr>
        <p:spPr>
          <a:xfrm>
            <a:off x="3332049" y="5198543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1F5F9A-E4B7-4643-991C-6A38AC3AD4F6}"/>
              </a:ext>
            </a:extLst>
          </p:cNvPr>
          <p:cNvSpPr/>
          <p:nvPr/>
        </p:nvSpPr>
        <p:spPr>
          <a:xfrm rot="19952737">
            <a:off x="2905862" y="80133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CC7BEF-0161-4F09-99BA-18F7DADEB291}"/>
              </a:ext>
            </a:extLst>
          </p:cNvPr>
          <p:cNvSpPr/>
          <p:nvPr/>
        </p:nvSpPr>
        <p:spPr>
          <a:xfrm>
            <a:off x="6857323" y="2531390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25" name="Группа 7">
            <a:extLst>
              <a:ext uri="{FF2B5EF4-FFF2-40B4-BE49-F238E27FC236}">
                <a16:creationId xmlns:a16="http://schemas.microsoft.com/office/drawing/2014/main" id="{57836572-7EBC-4E4F-979E-EA8AF023FC31}"/>
              </a:ext>
            </a:extLst>
          </p:cNvPr>
          <p:cNvGrpSpPr>
            <a:grpSpLocks/>
          </p:cNvGrpSpPr>
          <p:nvPr/>
        </p:nvGrpSpPr>
        <p:grpSpPr bwMode="auto">
          <a:xfrm>
            <a:off x="4152208" y="2987344"/>
            <a:ext cx="804862" cy="762000"/>
            <a:chOff x="2562225" y="1295400"/>
            <a:chExt cx="804863" cy="762000"/>
          </a:xfrm>
        </p:grpSpPr>
        <p:sp>
          <p:nvSpPr>
            <p:cNvPr id="26" name="Oval 53">
              <a:extLst>
                <a:ext uri="{FF2B5EF4-FFF2-40B4-BE49-F238E27FC236}">
                  <a16:creationId xmlns:a16="http://schemas.microsoft.com/office/drawing/2014/main" id="{886D56E5-AB8B-43A1-9BCE-013C3F55B0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2225" y="1828800"/>
              <a:ext cx="685800" cy="228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7" name="Oval 54">
              <a:extLst>
                <a:ext uri="{FF2B5EF4-FFF2-40B4-BE49-F238E27FC236}">
                  <a16:creationId xmlns:a16="http://schemas.microsoft.com/office/drawing/2014/main" id="{B8F1E4D1-15A3-4EE3-8D6E-1EE2EE98E4F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463" y="1295400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8" name="Oval 55">
              <a:extLst>
                <a:ext uri="{FF2B5EF4-FFF2-40B4-BE49-F238E27FC236}">
                  <a16:creationId xmlns:a16="http://schemas.microsoft.com/office/drawing/2014/main" id="{A1DF4161-ABDF-42A5-9F53-DAC0154B4B8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3988" y="1298575"/>
              <a:ext cx="665162" cy="6667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8" name="Oval 56">
              <a:extLst>
                <a:ext uri="{FF2B5EF4-FFF2-40B4-BE49-F238E27FC236}">
                  <a16:creationId xmlns:a16="http://schemas.microsoft.com/office/drawing/2014/main" id="{BB365F25-08A6-4A73-866F-845622F18D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00338" y="1304925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9" name="Oval 57">
              <a:extLst>
                <a:ext uri="{FF2B5EF4-FFF2-40B4-BE49-F238E27FC236}">
                  <a16:creationId xmlns:a16="http://schemas.microsoft.com/office/drawing/2014/main" id="{2FDC493A-8F46-4B73-90ED-EE8E55F28AD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850" y="1295400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E4BC386-0F59-46C9-B7A4-228AD8136384}"/>
              </a:ext>
            </a:extLst>
          </p:cNvPr>
          <p:cNvSpPr/>
          <p:nvPr/>
        </p:nvSpPr>
        <p:spPr>
          <a:xfrm>
            <a:off x="1579381" y="301141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002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198 0.03264 C -0.20243 0.20602 -0.10712 0.34074 0.0026 0.33241 C 0.10799 0.32917 0.19462 0.19885 0.18594 0.03033 C 0.17951 -0.12569 0.09896 -0.2581 -0.00069 -0.25139 C -0.0901 -0.24467 -0.16562 -0.13634 -0.15885 0.00811 C -0.15295 0.14005 -0.08507 0.2544 -0.00174 0.25047 C 0.075 0.2463 0.13976 0.1551 0.13368 0.03449 C 0.12813 -0.07384 0.07309 -0.17291 0.00486 -0.16736 C -0.05799 -0.16412 -0.11076 -0.09282 -0.10712 0.00556 C -0.10156 0.0926 -0.05972 0.17084 -0.00608 0.16852 C 0.04184 0.16598 0.08455 0.11274 0.08108 0.03635 C 0.07795 -0.02708 0.04774 -0.08449 0.00885 -0.08449 C -0.02465 -0.08379 -0.05521 -0.05 -0.0533 0.00139 C -0.05191 0.04375 -0.03524 0.08542 -0.01042 0.08542 C 0.0092 0.08287 0.02813 0.06852 0.02795 0.04074 C 0.02899 0.02223 0.02292 0.00533 0.0125 -0.00046 C 0.00833 -0.00254 0.00486 -0.00277 -2.77778E-7 0.00047 " pathEditMode="relative" rAng="10380000" ptsTypes="AAAAAAAAAAAAAAAAA">
                                      <p:cBhvr>
                                        <p:cTn id="6" dur="5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6119E2DA-B107-4CA0-8F68-CA377386AFE9}"/>
              </a:ext>
            </a:extLst>
          </p:cNvPr>
          <p:cNvSpPr/>
          <p:nvPr/>
        </p:nvSpPr>
        <p:spPr>
          <a:xfrm>
            <a:off x="3706327" y="512677"/>
            <a:ext cx="1187936" cy="2674021"/>
          </a:xfrm>
          <a:custGeom>
            <a:avLst/>
            <a:gdLst>
              <a:gd name="connsiteX0" fmla="*/ 865673 w 1187936"/>
              <a:gd name="connsiteY0" fmla="*/ 0 h 2674021"/>
              <a:gd name="connsiteX1" fmla="*/ 1178575 w 1187936"/>
              <a:gd name="connsiteY1" fmla="*/ 15057 h 2674021"/>
              <a:gd name="connsiteX2" fmla="*/ 1187936 w 1187936"/>
              <a:gd name="connsiteY2" fmla="*/ 16418 h 2674021"/>
              <a:gd name="connsiteX3" fmla="*/ 858231 w 1187936"/>
              <a:gd name="connsiteY3" fmla="*/ 2674021 h 2674021"/>
              <a:gd name="connsiteX4" fmla="*/ 0 w 1187936"/>
              <a:gd name="connsiteY4" fmla="*/ 120238 h 2674021"/>
              <a:gd name="connsiteX5" fmla="*/ 248908 w 1187936"/>
              <a:gd name="connsiteY5" fmla="*/ 59249 h 2674021"/>
              <a:gd name="connsiteX6" fmla="*/ 865673 w 1187936"/>
              <a:gd name="connsiteY6" fmla="*/ 0 h 26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936" h="2674021">
                <a:moveTo>
                  <a:pt x="865673" y="0"/>
                </a:moveTo>
                <a:cubicBezTo>
                  <a:pt x="971309" y="0"/>
                  <a:pt x="1075696" y="5100"/>
                  <a:pt x="1178575" y="15057"/>
                </a:cubicBezTo>
                <a:lnTo>
                  <a:pt x="1187936" y="16418"/>
                </a:lnTo>
                <a:lnTo>
                  <a:pt x="858231" y="2674021"/>
                </a:lnTo>
                <a:lnTo>
                  <a:pt x="0" y="120238"/>
                </a:lnTo>
                <a:lnTo>
                  <a:pt x="248908" y="59249"/>
                </a:lnTo>
                <a:cubicBezTo>
                  <a:pt x="448129" y="20401"/>
                  <a:pt x="654401" y="0"/>
                  <a:pt x="865673" y="0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312F272D-C66B-498D-B8BC-38BE6731468E}"/>
              </a:ext>
            </a:extLst>
          </p:cNvPr>
          <p:cNvSpPr/>
          <p:nvPr/>
        </p:nvSpPr>
        <p:spPr>
          <a:xfrm>
            <a:off x="4663728" y="543137"/>
            <a:ext cx="1627412" cy="2636483"/>
          </a:xfrm>
          <a:custGeom>
            <a:avLst/>
            <a:gdLst>
              <a:gd name="connsiteX0" fmla="*/ 327085 w 1627412"/>
              <a:gd name="connsiteY0" fmla="*/ 0 h 2636483"/>
              <a:gd name="connsiteX1" fmla="*/ 525037 w 1627412"/>
              <a:gd name="connsiteY1" fmla="*/ 28789 h 2636483"/>
              <a:gd name="connsiteX2" fmla="*/ 1619337 w 1627412"/>
              <a:gd name="connsiteY2" fmla="*/ 467602 h 2636483"/>
              <a:gd name="connsiteX3" fmla="*/ 1627412 w 1627412"/>
              <a:gd name="connsiteY3" fmla="*/ 473356 h 2636483"/>
              <a:gd name="connsiteX4" fmla="*/ 0 w 1627412"/>
              <a:gd name="connsiteY4" fmla="*/ 2636483 h 2636483"/>
              <a:gd name="connsiteX5" fmla="*/ 327085 w 1627412"/>
              <a:gd name="connsiteY5" fmla="*/ 0 h 26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412" h="2636483">
                <a:moveTo>
                  <a:pt x="327085" y="0"/>
                </a:moveTo>
                <a:lnTo>
                  <a:pt x="525037" y="28789"/>
                </a:lnTo>
                <a:cubicBezTo>
                  <a:pt x="923479" y="106485"/>
                  <a:pt x="1293715" y="257969"/>
                  <a:pt x="1619337" y="467602"/>
                </a:cubicBezTo>
                <a:lnTo>
                  <a:pt x="1627412" y="473356"/>
                </a:lnTo>
                <a:lnTo>
                  <a:pt x="0" y="2636483"/>
                </a:lnTo>
                <a:lnTo>
                  <a:pt x="3270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F7E302A3-7B57-409C-9677-1639B11A5B86}"/>
              </a:ext>
            </a:extLst>
          </p:cNvPr>
          <p:cNvSpPr/>
          <p:nvPr/>
        </p:nvSpPr>
        <p:spPr>
          <a:xfrm>
            <a:off x="2370077" y="652509"/>
            <a:ext cx="2132568" cy="2576003"/>
          </a:xfrm>
          <a:custGeom>
            <a:avLst/>
            <a:gdLst>
              <a:gd name="connsiteX0" fmla="*/ 1266870 w 2132568"/>
              <a:gd name="connsiteY0" fmla="*/ 0 h 2576003"/>
              <a:gd name="connsiteX1" fmla="*/ 2132568 w 2132568"/>
              <a:gd name="connsiteY1" fmla="*/ 2576003 h 2576003"/>
              <a:gd name="connsiteX2" fmla="*/ 0 w 2132568"/>
              <a:gd name="connsiteY2" fmla="*/ 754116 h 2576003"/>
              <a:gd name="connsiteX3" fmla="*/ 37936 w 2132568"/>
              <a:gd name="connsiteY3" fmla="*/ 714340 h 2576003"/>
              <a:gd name="connsiteX4" fmla="*/ 1010701 w 2132568"/>
              <a:gd name="connsiteY4" fmla="*/ 89347 h 2576003"/>
              <a:gd name="connsiteX5" fmla="*/ 1266870 w 2132568"/>
              <a:gd name="connsiteY5" fmla="*/ 0 h 25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568" h="2576003">
                <a:moveTo>
                  <a:pt x="1266870" y="0"/>
                </a:moveTo>
                <a:lnTo>
                  <a:pt x="2132568" y="2576003"/>
                </a:lnTo>
                <a:lnTo>
                  <a:pt x="0" y="754116"/>
                </a:lnTo>
                <a:lnTo>
                  <a:pt x="37936" y="714340"/>
                </a:lnTo>
                <a:cubicBezTo>
                  <a:pt x="314842" y="450464"/>
                  <a:pt x="644567" y="236921"/>
                  <a:pt x="1010701" y="89347"/>
                </a:cubicBezTo>
                <a:lnTo>
                  <a:pt x="126687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A3B6B016-18C1-48DD-857C-139B7E58F08C}"/>
              </a:ext>
            </a:extLst>
          </p:cNvPr>
          <p:cNvSpPr/>
          <p:nvPr/>
        </p:nvSpPr>
        <p:spPr>
          <a:xfrm>
            <a:off x="4724130" y="1073120"/>
            <a:ext cx="2648698" cy="2188463"/>
          </a:xfrm>
          <a:custGeom>
            <a:avLst/>
            <a:gdLst>
              <a:gd name="connsiteX0" fmla="*/ 1646475 w 2648698"/>
              <a:gd name="connsiteY0" fmla="*/ 0 h 2188463"/>
              <a:gd name="connsiteX1" fmla="*/ 1794530 w 2648698"/>
              <a:gd name="connsiteY1" fmla="*/ 105504 h 2188463"/>
              <a:gd name="connsiteX2" fmla="*/ 2538843 w 2648698"/>
              <a:gd name="connsiteY2" fmla="*/ 965788 h 2188463"/>
              <a:gd name="connsiteX3" fmla="*/ 2648698 w 2648698"/>
              <a:gd name="connsiteY3" fmla="*/ 1183100 h 2188463"/>
              <a:gd name="connsiteX4" fmla="*/ 0 w 2648698"/>
              <a:gd name="connsiteY4" fmla="*/ 2188463 h 2188463"/>
              <a:gd name="connsiteX5" fmla="*/ 1646475 w 2648698"/>
              <a:gd name="connsiteY5" fmla="*/ 0 h 218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698" h="2188463">
                <a:moveTo>
                  <a:pt x="1646475" y="0"/>
                </a:moveTo>
                <a:lnTo>
                  <a:pt x="1794530" y="105504"/>
                </a:lnTo>
                <a:cubicBezTo>
                  <a:pt x="2096820" y="343236"/>
                  <a:pt x="2350394" y="635209"/>
                  <a:pt x="2538843" y="965788"/>
                </a:cubicBezTo>
                <a:lnTo>
                  <a:pt x="2648698" y="1183100"/>
                </a:lnTo>
                <a:lnTo>
                  <a:pt x="0" y="2188463"/>
                </a:lnTo>
                <a:lnTo>
                  <a:pt x="1646475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FDB5C43F-DC83-48D7-A8B3-A55B267ED708}"/>
              </a:ext>
            </a:extLst>
          </p:cNvPr>
          <p:cNvSpPr/>
          <p:nvPr/>
        </p:nvSpPr>
        <p:spPr>
          <a:xfrm>
            <a:off x="1581974" y="1477318"/>
            <a:ext cx="2814878" cy="1789106"/>
          </a:xfrm>
          <a:custGeom>
            <a:avLst/>
            <a:gdLst>
              <a:gd name="connsiteX0" fmla="*/ 720679 w 2814878"/>
              <a:gd name="connsiteY0" fmla="*/ 0 h 1789106"/>
              <a:gd name="connsiteX1" fmla="*/ 2814878 w 2814878"/>
              <a:gd name="connsiteY1" fmla="*/ 1789106 h 1789106"/>
              <a:gd name="connsiteX2" fmla="*/ 0 w 2814878"/>
              <a:gd name="connsiteY2" fmla="*/ 1333776 h 1789106"/>
              <a:gd name="connsiteX3" fmla="*/ 67273 w 2814878"/>
              <a:gd name="connsiteY3" fmla="*/ 1084457 h 1789106"/>
              <a:gd name="connsiteX4" fmla="*/ 628519 w 2814878"/>
              <a:gd name="connsiteY4" fmla="*/ 96629 h 1789106"/>
              <a:gd name="connsiteX5" fmla="*/ 720679 w 2814878"/>
              <a:gd name="connsiteY5" fmla="*/ 0 h 178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78" h="1789106">
                <a:moveTo>
                  <a:pt x="720679" y="0"/>
                </a:moveTo>
                <a:lnTo>
                  <a:pt x="2814878" y="1789106"/>
                </a:lnTo>
                <a:lnTo>
                  <a:pt x="0" y="1333776"/>
                </a:lnTo>
                <a:lnTo>
                  <a:pt x="67273" y="1084457"/>
                </a:lnTo>
                <a:cubicBezTo>
                  <a:pt x="186496" y="719182"/>
                  <a:pt x="379047" y="384694"/>
                  <a:pt x="628519" y="96629"/>
                </a:cubicBezTo>
                <a:lnTo>
                  <a:pt x="720679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1879BC23-F277-4231-BC97-DBEBF70AA64F}"/>
              </a:ext>
            </a:extLst>
          </p:cNvPr>
          <p:cNvSpPr/>
          <p:nvPr/>
        </p:nvSpPr>
        <p:spPr>
          <a:xfrm>
            <a:off x="4810128" y="2345765"/>
            <a:ext cx="2822212" cy="1440202"/>
          </a:xfrm>
          <a:custGeom>
            <a:avLst/>
            <a:gdLst>
              <a:gd name="connsiteX0" fmla="*/ 2601660 w 2822212"/>
              <a:gd name="connsiteY0" fmla="*/ 0 h 1440202"/>
              <a:gd name="connsiteX1" fmla="*/ 2684625 w 2822212"/>
              <a:gd name="connsiteY1" fmla="*/ 216010 h 1440202"/>
              <a:gd name="connsiteX2" fmla="*/ 2822212 w 2822212"/>
              <a:gd name="connsiteY2" fmla="*/ 1083235 h 1440202"/>
              <a:gd name="connsiteX3" fmla="*/ 2806412 w 2822212"/>
              <a:gd name="connsiteY3" fmla="*/ 1381412 h 1440202"/>
              <a:gd name="connsiteX4" fmla="*/ 2798573 w 2822212"/>
              <a:gd name="connsiteY4" fmla="*/ 1440202 h 1440202"/>
              <a:gd name="connsiteX5" fmla="*/ 0 w 2822212"/>
              <a:gd name="connsiteY5" fmla="*/ 987510 h 1440202"/>
              <a:gd name="connsiteX6" fmla="*/ 2601660 w 2822212"/>
              <a:gd name="connsiteY6" fmla="*/ 0 h 144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2212" h="1440202">
                <a:moveTo>
                  <a:pt x="2601660" y="0"/>
                </a:moveTo>
                <a:lnTo>
                  <a:pt x="2684625" y="216010"/>
                </a:lnTo>
                <a:cubicBezTo>
                  <a:pt x="2774043" y="489966"/>
                  <a:pt x="2822212" y="781240"/>
                  <a:pt x="2822212" y="1083235"/>
                </a:cubicBezTo>
                <a:cubicBezTo>
                  <a:pt x="2822212" y="1183900"/>
                  <a:pt x="2816860" y="1283374"/>
                  <a:pt x="2806412" y="1381412"/>
                </a:cubicBezTo>
                <a:lnTo>
                  <a:pt x="2798573" y="1440202"/>
                </a:lnTo>
                <a:lnTo>
                  <a:pt x="0" y="987510"/>
                </a:lnTo>
                <a:lnTo>
                  <a:pt x="260166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5AF1442F-5F9F-4151-BA2A-2B8070F10747}"/>
              </a:ext>
            </a:extLst>
          </p:cNvPr>
          <p:cNvSpPr/>
          <p:nvPr/>
        </p:nvSpPr>
        <p:spPr>
          <a:xfrm>
            <a:off x="1511661" y="2906608"/>
            <a:ext cx="2923193" cy="1505248"/>
          </a:xfrm>
          <a:custGeom>
            <a:avLst/>
            <a:gdLst>
              <a:gd name="connsiteX0" fmla="*/ 49929 w 2923193"/>
              <a:gd name="connsiteY0" fmla="*/ 0 h 1505248"/>
              <a:gd name="connsiteX1" fmla="*/ 2923193 w 2923193"/>
              <a:gd name="connsiteY1" fmla="*/ 464775 h 1505248"/>
              <a:gd name="connsiteX2" fmla="*/ 181998 w 2923193"/>
              <a:gd name="connsiteY2" fmla="*/ 1505248 h 1505248"/>
              <a:gd name="connsiteX3" fmla="*/ 137587 w 2923193"/>
              <a:gd name="connsiteY3" fmla="*/ 1389617 h 1505248"/>
              <a:gd name="connsiteX4" fmla="*/ 0 w 2923193"/>
              <a:gd name="connsiteY4" fmla="*/ 522392 h 1505248"/>
              <a:gd name="connsiteX5" fmla="*/ 35262 w 2923193"/>
              <a:gd name="connsiteY5" fmla="*/ 78265 h 1505248"/>
              <a:gd name="connsiteX6" fmla="*/ 49929 w 2923193"/>
              <a:gd name="connsiteY6" fmla="*/ 0 h 15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193" h="1505248">
                <a:moveTo>
                  <a:pt x="49929" y="0"/>
                </a:moveTo>
                <a:lnTo>
                  <a:pt x="2923193" y="464775"/>
                </a:lnTo>
                <a:lnTo>
                  <a:pt x="181998" y="1505248"/>
                </a:lnTo>
                <a:lnTo>
                  <a:pt x="137587" y="1389617"/>
                </a:lnTo>
                <a:cubicBezTo>
                  <a:pt x="48170" y="1115661"/>
                  <a:pt x="0" y="824387"/>
                  <a:pt x="0" y="522392"/>
                </a:cubicBezTo>
                <a:cubicBezTo>
                  <a:pt x="0" y="371395"/>
                  <a:pt x="12042" y="223077"/>
                  <a:pt x="35262" y="78265"/>
                </a:cubicBezTo>
                <a:lnTo>
                  <a:pt x="49929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64F61162-5366-44A2-BDF6-FF06AB8E2A67}"/>
              </a:ext>
            </a:extLst>
          </p:cNvPr>
          <p:cNvSpPr/>
          <p:nvPr/>
        </p:nvSpPr>
        <p:spPr>
          <a:xfrm>
            <a:off x="4724777" y="3418281"/>
            <a:ext cx="2870525" cy="1877444"/>
          </a:xfrm>
          <a:custGeom>
            <a:avLst/>
            <a:gdLst>
              <a:gd name="connsiteX0" fmla="*/ 0 w 2870525"/>
              <a:gd name="connsiteY0" fmla="*/ 0 h 1877444"/>
              <a:gd name="connsiteX1" fmla="*/ 2870525 w 2870525"/>
              <a:gd name="connsiteY1" fmla="*/ 464331 h 1877444"/>
              <a:gd name="connsiteX2" fmla="*/ 2845389 w 2870525"/>
              <a:gd name="connsiteY2" fmla="*/ 598460 h 1877444"/>
              <a:gd name="connsiteX3" fmla="*/ 2208731 w 2870525"/>
              <a:gd name="connsiteY3" fmla="*/ 1865772 h 1877444"/>
              <a:gd name="connsiteX4" fmla="*/ 2197600 w 2870525"/>
              <a:gd name="connsiteY4" fmla="*/ 1877444 h 1877444"/>
              <a:gd name="connsiteX5" fmla="*/ 0 w 2870525"/>
              <a:gd name="connsiteY5" fmla="*/ 0 h 18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525" h="1877444">
                <a:moveTo>
                  <a:pt x="0" y="0"/>
                </a:moveTo>
                <a:lnTo>
                  <a:pt x="2870525" y="464331"/>
                </a:lnTo>
                <a:lnTo>
                  <a:pt x="2845389" y="598460"/>
                </a:lnTo>
                <a:cubicBezTo>
                  <a:pt x="2743473" y="1073074"/>
                  <a:pt x="2520571" y="1505691"/>
                  <a:pt x="2208731" y="1865772"/>
                </a:cubicBezTo>
                <a:lnTo>
                  <a:pt x="2197600" y="1877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9AC417DD-E61F-4F55-8F45-777FCAD5752F}"/>
              </a:ext>
            </a:extLst>
          </p:cNvPr>
          <p:cNvSpPr/>
          <p:nvPr/>
        </p:nvSpPr>
        <p:spPr>
          <a:xfrm>
            <a:off x="1728633" y="3472474"/>
            <a:ext cx="2714769" cy="2280067"/>
          </a:xfrm>
          <a:custGeom>
            <a:avLst/>
            <a:gdLst>
              <a:gd name="connsiteX0" fmla="*/ 2714769 w 2714769"/>
              <a:gd name="connsiteY0" fmla="*/ 0 h 2280067"/>
              <a:gd name="connsiteX1" fmla="*/ 999378 w 2714769"/>
              <a:gd name="connsiteY1" fmla="*/ 2280067 h 2280067"/>
              <a:gd name="connsiteX2" fmla="*/ 896708 w 2714769"/>
              <a:gd name="connsiteY2" fmla="*/ 2206904 h 2280067"/>
              <a:gd name="connsiteX3" fmla="*/ 23525 w 2714769"/>
              <a:gd name="connsiteY3" fmla="*/ 1091692 h 2280067"/>
              <a:gd name="connsiteX4" fmla="*/ 0 w 2714769"/>
              <a:gd name="connsiteY4" fmla="*/ 1030443 h 2280067"/>
              <a:gd name="connsiteX5" fmla="*/ 2714769 w 2714769"/>
              <a:gd name="connsiteY5" fmla="*/ 0 h 22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69" h="2280067">
                <a:moveTo>
                  <a:pt x="2714769" y="0"/>
                </a:moveTo>
                <a:lnTo>
                  <a:pt x="999378" y="2280067"/>
                </a:lnTo>
                <a:lnTo>
                  <a:pt x="896708" y="2206904"/>
                </a:lnTo>
                <a:cubicBezTo>
                  <a:pt x="518845" y="1909740"/>
                  <a:pt x="217102" y="1527822"/>
                  <a:pt x="23525" y="1091692"/>
                </a:cubicBezTo>
                <a:lnTo>
                  <a:pt x="0" y="1030443"/>
                </a:lnTo>
                <a:lnTo>
                  <a:pt x="2714769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615CBE2-D522-44E6-9BC0-2E46B65DBCFD}"/>
              </a:ext>
            </a:extLst>
          </p:cNvPr>
          <p:cNvSpPr/>
          <p:nvPr/>
        </p:nvSpPr>
        <p:spPr>
          <a:xfrm>
            <a:off x="4669682" y="3499508"/>
            <a:ext cx="2185270" cy="2683505"/>
          </a:xfrm>
          <a:custGeom>
            <a:avLst/>
            <a:gdLst>
              <a:gd name="connsiteX0" fmla="*/ 0 w 2185270"/>
              <a:gd name="connsiteY0" fmla="*/ 0 h 2683505"/>
              <a:gd name="connsiteX1" fmla="*/ 2185270 w 2185270"/>
              <a:gd name="connsiteY1" fmla="*/ 1866911 h 2683505"/>
              <a:gd name="connsiteX2" fmla="*/ 2066305 w 2185270"/>
              <a:gd name="connsiteY2" fmla="*/ 1991645 h 2683505"/>
              <a:gd name="connsiteX3" fmla="*/ 1093540 w 2185270"/>
              <a:gd name="connsiteY3" fmla="*/ 2616638 h 2683505"/>
              <a:gd name="connsiteX4" fmla="*/ 901825 w 2185270"/>
              <a:gd name="connsiteY4" fmla="*/ 2683505 h 2683505"/>
              <a:gd name="connsiteX5" fmla="*/ 0 w 2185270"/>
              <a:gd name="connsiteY5" fmla="*/ 0 h 26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70" h="2683505">
                <a:moveTo>
                  <a:pt x="0" y="0"/>
                </a:moveTo>
                <a:lnTo>
                  <a:pt x="2185270" y="1866911"/>
                </a:lnTo>
                <a:lnTo>
                  <a:pt x="2066305" y="1991645"/>
                </a:lnTo>
                <a:cubicBezTo>
                  <a:pt x="1789399" y="2255521"/>
                  <a:pt x="1459675" y="2469064"/>
                  <a:pt x="1093540" y="2616638"/>
                </a:cubicBezTo>
                <a:lnTo>
                  <a:pt x="901825" y="2683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4548BBF-02CC-487A-B304-FC2B12E0EA05}"/>
              </a:ext>
            </a:extLst>
          </p:cNvPr>
          <p:cNvSpPr/>
          <p:nvPr/>
        </p:nvSpPr>
        <p:spPr>
          <a:xfrm>
            <a:off x="2807476" y="3530353"/>
            <a:ext cx="1714449" cy="2787839"/>
          </a:xfrm>
          <a:custGeom>
            <a:avLst/>
            <a:gdLst>
              <a:gd name="connsiteX0" fmla="*/ 1714449 w 1714449"/>
              <a:gd name="connsiteY0" fmla="*/ 0 h 2787839"/>
              <a:gd name="connsiteX1" fmla="*/ 1368586 w 1714449"/>
              <a:gd name="connsiteY1" fmla="*/ 2787839 h 2787839"/>
              <a:gd name="connsiteX2" fmla="*/ 1147760 w 1714449"/>
              <a:gd name="connsiteY2" fmla="*/ 2755723 h 2787839"/>
              <a:gd name="connsiteX3" fmla="*/ 53460 w 1714449"/>
              <a:gd name="connsiteY3" fmla="*/ 2316910 h 2787839"/>
              <a:gd name="connsiteX4" fmla="*/ 0 w 1714449"/>
              <a:gd name="connsiteY4" fmla="*/ 2278814 h 2787839"/>
              <a:gd name="connsiteX5" fmla="*/ 1714449 w 1714449"/>
              <a:gd name="connsiteY5" fmla="*/ 0 h 278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449" h="2787839">
                <a:moveTo>
                  <a:pt x="1714449" y="0"/>
                </a:moveTo>
                <a:lnTo>
                  <a:pt x="1368586" y="2787839"/>
                </a:lnTo>
                <a:lnTo>
                  <a:pt x="1147760" y="2755723"/>
                </a:lnTo>
                <a:cubicBezTo>
                  <a:pt x="749318" y="2678027"/>
                  <a:pt x="379082" y="2526544"/>
                  <a:pt x="53460" y="2316910"/>
                </a:cubicBezTo>
                <a:lnTo>
                  <a:pt x="0" y="2278814"/>
                </a:lnTo>
                <a:lnTo>
                  <a:pt x="171444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0860114-841A-4EC1-8E07-D60E6EFFEC1A}"/>
              </a:ext>
            </a:extLst>
          </p:cNvPr>
          <p:cNvSpPr/>
          <p:nvPr/>
        </p:nvSpPr>
        <p:spPr>
          <a:xfrm>
            <a:off x="4272732" y="3565414"/>
            <a:ext cx="1230780" cy="2779910"/>
          </a:xfrm>
          <a:custGeom>
            <a:avLst/>
            <a:gdLst>
              <a:gd name="connsiteX0" fmla="*/ 343134 w 1230780"/>
              <a:gd name="connsiteY0" fmla="*/ 0 h 2779910"/>
              <a:gd name="connsiteX1" fmla="*/ 1230780 w 1230780"/>
              <a:gd name="connsiteY1" fmla="*/ 2641313 h 2779910"/>
              <a:gd name="connsiteX2" fmla="*/ 1209319 w 1230780"/>
              <a:gd name="connsiteY2" fmla="*/ 2648798 h 2779910"/>
              <a:gd name="connsiteX3" fmla="*/ 299268 w 1230780"/>
              <a:gd name="connsiteY3" fmla="*/ 2779910 h 2779910"/>
              <a:gd name="connsiteX4" fmla="*/ 141783 w 1230780"/>
              <a:gd name="connsiteY4" fmla="*/ 2776115 h 2779910"/>
              <a:gd name="connsiteX5" fmla="*/ 0 w 1230780"/>
              <a:gd name="connsiteY5" fmla="*/ 2765841 h 2779910"/>
              <a:gd name="connsiteX6" fmla="*/ 343134 w 1230780"/>
              <a:gd name="connsiteY6" fmla="*/ 0 h 27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780" h="2779910">
                <a:moveTo>
                  <a:pt x="343134" y="0"/>
                </a:moveTo>
                <a:lnTo>
                  <a:pt x="1230780" y="2641313"/>
                </a:lnTo>
                <a:lnTo>
                  <a:pt x="1209319" y="2648798"/>
                </a:lnTo>
                <a:cubicBezTo>
                  <a:pt x="921835" y="2734007"/>
                  <a:pt x="616177" y="2779910"/>
                  <a:pt x="299268" y="2779910"/>
                </a:cubicBezTo>
                <a:cubicBezTo>
                  <a:pt x="246450" y="2779910"/>
                  <a:pt x="193945" y="2778635"/>
                  <a:pt x="141783" y="2776115"/>
                </a:cubicBezTo>
                <a:lnTo>
                  <a:pt x="0" y="2765841"/>
                </a:lnTo>
                <a:lnTo>
                  <a:pt x="343134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F6507D9B-680B-4E16-9EFC-5530188FF6F0}"/>
              </a:ext>
            </a:extLst>
          </p:cNvPr>
          <p:cNvSpPr/>
          <p:nvPr/>
        </p:nvSpPr>
        <p:spPr>
          <a:xfrm>
            <a:off x="5183539" y="56924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3CE47E8-3924-4325-9088-D96F63D7CDED}"/>
              </a:ext>
            </a:extLst>
          </p:cNvPr>
          <p:cNvSpPr/>
          <p:nvPr/>
        </p:nvSpPr>
        <p:spPr>
          <a:xfrm>
            <a:off x="3332049" y="5198543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1F5F9A-E4B7-4643-991C-6A38AC3AD4F6}"/>
              </a:ext>
            </a:extLst>
          </p:cNvPr>
          <p:cNvSpPr/>
          <p:nvPr/>
        </p:nvSpPr>
        <p:spPr>
          <a:xfrm rot="19952737">
            <a:off x="2905862" y="80133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CC7BEF-0161-4F09-99BA-18F7DADEB291}"/>
              </a:ext>
            </a:extLst>
          </p:cNvPr>
          <p:cNvSpPr/>
          <p:nvPr/>
        </p:nvSpPr>
        <p:spPr>
          <a:xfrm>
            <a:off x="6857323" y="2531390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E4BC386-0F59-46C9-B7A4-228AD8136384}"/>
              </a:ext>
            </a:extLst>
          </p:cNvPr>
          <p:cNvSpPr/>
          <p:nvPr/>
        </p:nvSpPr>
        <p:spPr>
          <a:xfrm>
            <a:off x="1579381" y="301141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31" name="Группа 7">
            <a:extLst>
              <a:ext uri="{FF2B5EF4-FFF2-40B4-BE49-F238E27FC236}">
                <a16:creationId xmlns:a16="http://schemas.microsoft.com/office/drawing/2014/main" id="{4F10BD8A-E7DF-4803-8AEC-B42D5361E10C}"/>
              </a:ext>
            </a:extLst>
          </p:cNvPr>
          <p:cNvGrpSpPr>
            <a:grpSpLocks/>
          </p:cNvGrpSpPr>
          <p:nvPr/>
        </p:nvGrpSpPr>
        <p:grpSpPr bwMode="auto">
          <a:xfrm>
            <a:off x="4111986" y="2995124"/>
            <a:ext cx="804862" cy="762000"/>
            <a:chOff x="2562225" y="1295400"/>
            <a:chExt cx="804863" cy="762000"/>
          </a:xfrm>
        </p:grpSpPr>
        <p:sp>
          <p:nvSpPr>
            <p:cNvPr id="32" name="Oval 53">
              <a:extLst>
                <a:ext uri="{FF2B5EF4-FFF2-40B4-BE49-F238E27FC236}">
                  <a16:creationId xmlns:a16="http://schemas.microsoft.com/office/drawing/2014/main" id="{1C776F9B-3F05-45C2-9A7C-69C5E3B569B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2225" y="1828800"/>
              <a:ext cx="685800" cy="228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3" name="Oval 54">
              <a:extLst>
                <a:ext uri="{FF2B5EF4-FFF2-40B4-BE49-F238E27FC236}">
                  <a16:creationId xmlns:a16="http://schemas.microsoft.com/office/drawing/2014/main" id="{74943EEA-6A3E-4180-BD49-3EE3C1BFB1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463" y="1295400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4" name="Oval 55">
              <a:extLst>
                <a:ext uri="{FF2B5EF4-FFF2-40B4-BE49-F238E27FC236}">
                  <a16:creationId xmlns:a16="http://schemas.microsoft.com/office/drawing/2014/main" id="{3CF21CA9-C3D0-441E-B311-DB7266DABF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3988" y="1298575"/>
              <a:ext cx="665162" cy="6667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5" name="Oval 56">
              <a:extLst>
                <a:ext uri="{FF2B5EF4-FFF2-40B4-BE49-F238E27FC236}">
                  <a16:creationId xmlns:a16="http://schemas.microsoft.com/office/drawing/2014/main" id="{DC3152DB-38D3-4044-ADDA-575DD99CBC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00338" y="1304925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6" name="Oval 57">
              <a:extLst>
                <a:ext uri="{FF2B5EF4-FFF2-40B4-BE49-F238E27FC236}">
                  <a16:creationId xmlns:a16="http://schemas.microsoft.com/office/drawing/2014/main" id="{9F21EE0E-622C-4506-B29B-1B50DFFD93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850" y="1295400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7A14955-ED1E-4B3A-B607-3CDF4F147DF1}"/>
              </a:ext>
            </a:extLst>
          </p:cNvPr>
          <p:cNvSpPr/>
          <p:nvPr/>
        </p:nvSpPr>
        <p:spPr>
          <a:xfrm>
            <a:off x="1948312" y="172869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520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32 -0.12731 C -0.25608 0.03079 -0.23282 0.21713 -0.13733 0.29051 C -0.04757 0.36435 0.07986 0.31482 0.14305 0.16181 C 0.2033 0.02222 0.19166 -0.15301 0.10573 -0.2199 C 0.0276 -0.27963 -0.08125 -0.24074 -0.13611 -0.10972 C -0.18681 0.00903 -0.17795 0.15857 -0.10643 0.21597 C -0.04028 0.26898 0.0526 0.23658 0.09774 0.12709 C 0.13871 0.02894 0.13402 -0.09768 0.07448 -0.14259 C 0.02048 -0.18657 -0.05365 -0.16203 -0.09219 -0.0743 C -0.12379 0.00533 -0.1217 0.10417 -0.0757 0.14167 C -0.0342 0.17454 0.02395 0.15903 0.05312 0.09051 C 0.07708 0.03287 0.07586 -0.03958 0.04305 -0.06759 C 0.01475 -0.09143 -0.02483 -0.08449 -0.04497 -0.03842 C -0.06164 -0.00069 -0.06476 0.04746 -0.04427 0.06597 C -0.02674 0.07801 -0.00504 0.0794 0.00694 0.05579 C 0.01493 0.04005 0.01718 0.02084 0.01128 0.00857 C 0.00816 0.00301 0.0052 0.00047 3.61111E-6 -2.59259E-6 " pathEditMode="relative" rAng="12360000" ptsTypes="AAAAAAAAAAAAAAAAA">
                                      <p:cBhvr>
                                        <p:cTn id="6" dur="5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6119E2DA-B107-4CA0-8F68-CA377386AFE9}"/>
              </a:ext>
            </a:extLst>
          </p:cNvPr>
          <p:cNvSpPr/>
          <p:nvPr/>
        </p:nvSpPr>
        <p:spPr>
          <a:xfrm>
            <a:off x="3706327" y="512677"/>
            <a:ext cx="1187936" cy="2674021"/>
          </a:xfrm>
          <a:custGeom>
            <a:avLst/>
            <a:gdLst>
              <a:gd name="connsiteX0" fmla="*/ 865673 w 1187936"/>
              <a:gd name="connsiteY0" fmla="*/ 0 h 2674021"/>
              <a:gd name="connsiteX1" fmla="*/ 1178575 w 1187936"/>
              <a:gd name="connsiteY1" fmla="*/ 15057 h 2674021"/>
              <a:gd name="connsiteX2" fmla="*/ 1187936 w 1187936"/>
              <a:gd name="connsiteY2" fmla="*/ 16418 h 2674021"/>
              <a:gd name="connsiteX3" fmla="*/ 858231 w 1187936"/>
              <a:gd name="connsiteY3" fmla="*/ 2674021 h 2674021"/>
              <a:gd name="connsiteX4" fmla="*/ 0 w 1187936"/>
              <a:gd name="connsiteY4" fmla="*/ 120238 h 2674021"/>
              <a:gd name="connsiteX5" fmla="*/ 248908 w 1187936"/>
              <a:gd name="connsiteY5" fmla="*/ 59249 h 2674021"/>
              <a:gd name="connsiteX6" fmla="*/ 865673 w 1187936"/>
              <a:gd name="connsiteY6" fmla="*/ 0 h 26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936" h="2674021">
                <a:moveTo>
                  <a:pt x="865673" y="0"/>
                </a:moveTo>
                <a:cubicBezTo>
                  <a:pt x="971309" y="0"/>
                  <a:pt x="1075696" y="5100"/>
                  <a:pt x="1178575" y="15057"/>
                </a:cubicBezTo>
                <a:lnTo>
                  <a:pt x="1187936" y="16418"/>
                </a:lnTo>
                <a:lnTo>
                  <a:pt x="858231" y="2674021"/>
                </a:lnTo>
                <a:lnTo>
                  <a:pt x="0" y="120238"/>
                </a:lnTo>
                <a:lnTo>
                  <a:pt x="248908" y="59249"/>
                </a:lnTo>
                <a:cubicBezTo>
                  <a:pt x="448129" y="20401"/>
                  <a:pt x="654401" y="0"/>
                  <a:pt x="865673" y="0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312F272D-C66B-498D-B8BC-38BE6731468E}"/>
              </a:ext>
            </a:extLst>
          </p:cNvPr>
          <p:cNvSpPr/>
          <p:nvPr/>
        </p:nvSpPr>
        <p:spPr>
          <a:xfrm>
            <a:off x="4663728" y="543137"/>
            <a:ext cx="1627412" cy="2636483"/>
          </a:xfrm>
          <a:custGeom>
            <a:avLst/>
            <a:gdLst>
              <a:gd name="connsiteX0" fmla="*/ 327085 w 1627412"/>
              <a:gd name="connsiteY0" fmla="*/ 0 h 2636483"/>
              <a:gd name="connsiteX1" fmla="*/ 525037 w 1627412"/>
              <a:gd name="connsiteY1" fmla="*/ 28789 h 2636483"/>
              <a:gd name="connsiteX2" fmla="*/ 1619337 w 1627412"/>
              <a:gd name="connsiteY2" fmla="*/ 467602 h 2636483"/>
              <a:gd name="connsiteX3" fmla="*/ 1627412 w 1627412"/>
              <a:gd name="connsiteY3" fmla="*/ 473356 h 2636483"/>
              <a:gd name="connsiteX4" fmla="*/ 0 w 1627412"/>
              <a:gd name="connsiteY4" fmla="*/ 2636483 h 2636483"/>
              <a:gd name="connsiteX5" fmla="*/ 327085 w 1627412"/>
              <a:gd name="connsiteY5" fmla="*/ 0 h 26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412" h="2636483">
                <a:moveTo>
                  <a:pt x="327085" y="0"/>
                </a:moveTo>
                <a:lnTo>
                  <a:pt x="525037" y="28789"/>
                </a:lnTo>
                <a:cubicBezTo>
                  <a:pt x="923479" y="106485"/>
                  <a:pt x="1293715" y="257969"/>
                  <a:pt x="1619337" y="467602"/>
                </a:cubicBezTo>
                <a:lnTo>
                  <a:pt x="1627412" y="473356"/>
                </a:lnTo>
                <a:lnTo>
                  <a:pt x="0" y="2636483"/>
                </a:lnTo>
                <a:lnTo>
                  <a:pt x="3270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F7E302A3-7B57-409C-9677-1639B11A5B86}"/>
              </a:ext>
            </a:extLst>
          </p:cNvPr>
          <p:cNvSpPr/>
          <p:nvPr/>
        </p:nvSpPr>
        <p:spPr>
          <a:xfrm>
            <a:off x="2370077" y="652509"/>
            <a:ext cx="2132568" cy="2576003"/>
          </a:xfrm>
          <a:custGeom>
            <a:avLst/>
            <a:gdLst>
              <a:gd name="connsiteX0" fmla="*/ 1266870 w 2132568"/>
              <a:gd name="connsiteY0" fmla="*/ 0 h 2576003"/>
              <a:gd name="connsiteX1" fmla="*/ 2132568 w 2132568"/>
              <a:gd name="connsiteY1" fmla="*/ 2576003 h 2576003"/>
              <a:gd name="connsiteX2" fmla="*/ 0 w 2132568"/>
              <a:gd name="connsiteY2" fmla="*/ 754116 h 2576003"/>
              <a:gd name="connsiteX3" fmla="*/ 37936 w 2132568"/>
              <a:gd name="connsiteY3" fmla="*/ 714340 h 2576003"/>
              <a:gd name="connsiteX4" fmla="*/ 1010701 w 2132568"/>
              <a:gd name="connsiteY4" fmla="*/ 89347 h 2576003"/>
              <a:gd name="connsiteX5" fmla="*/ 1266870 w 2132568"/>
              <a:gd name="connsiteY5" fmla="*/ 0 h 25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568" h="2576003">
                <a:moveTo>
                  <a:pt x="1266870" y="0"/>
                </a:moveTo>
                <a:lnTo>
                  <a:pt x="2132568" y="2576003"/>
                </a:lnTo>
                <a:lnTo>
                  <a:pt x="0" y="754116"/>
                </a:lnTo>
                <a:lnTo>
                  <a:pt x="37936" y="714340"/>
                </a:lnTo>
                <a:cubicBezTo>
                  <a:pt x="314842" y="450464"/>
                  <a:pt x="644567" y="236921"/>
                  <a:pt x="1010701" y="89347"/>
                </a:cubicBezTo>
                <a:lnTo>
                  <a:pt x="126687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A3B6B016-18C1-48DD-857C-139B7E58F08C}"/>
              </a:ext>
            </a:extLst>
          </p:cNvPr>
          <p:cNvSpPr/>
          <p:nvPr/>
        </p:nvSpPr>
        <p:spPr>
          <a:xfrm>
            <a:off x="4724130" y="1073120"/>
            <a:ext cx="2648698" cy="2188463"/>
          </a:xfrm>
          <a:custGeom>
            <a:avLst/>
            <a:gdLst>
              <a:gd name="connsiteX0" fmla="*/ 1646475 w 2648698"/>
              <a:gd name="connsiteY0" fmla="*/ 0 h 2188463"/>
              <a:gd name="connsiteX1" fmla="*/ 1794530 w 2648698"/>
              <a:gd name="connsiteY1" fmla="*/ 105504 h 2188463"/>
              <a:gd name="connsiteX2" fmla="*/ 2538843 w 2648698"/>
              <a:gd name="connsiteY2" fmla="*/ 965788 h 2188463"/>
              <a:gd name="connsiteX3" fmla="*/ 2648698 w 2648698"/>
              <a:gd name="connsiteY3" fmla="*/ 1183100 h 2188463"/>
              <a:gd name="connsiteX4" fmla="*/ 0 w 2648698"/>
              <a:gd name="connsiteY4" fmla="*/ 2188463 h 2188463"/>
              <a:gd name="connsiteX5" fmla="*/ 1646475 w 2648698"/>
              <a:gd name="connsiteY5" fmla="*/ 0 h 218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698" h="2188463">
                <a:moveTo>
                  <a:pt x="1646475" y="0"/>
                </a:moveTo>
                <a:lnTo>
                  <a:pt x="1794530" y="105504"/>
                </a:lnTo>
                <a:cubicBezTo>
                  <a:pt x="2096820" y="343236"/>
                  <a:pt x="2350394" y="635209"/>
                  <a:pt x="2538843" y="965788"/>
                </a:cubicBezTo>
                <a:lnTo>
                  <a:pt x="2648698" y="1183100"/>
                </a:lnTo>
                <a:lnTo>
                  <a:pt x="0" y="2188463"/>
                </a:lnTo>
                <a:lnTo>
                  <a:pt x="1646475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FDB5C43F-DC83-48D7-A8B3-A55B267ED708}"/>
              </a:ext>
            </a:extLst>
          </p:cNvPr>
          <p:cNvSpPr/>
          <p:nvPr/>
        </p:nvSpPr>
        <p:spPr>
          <a:xfrm>
            <a:off x="1581974" y="1477318"/>
            <a:ext cx="2814878" cy="1789106"/>
          </a:xfrm>
          <a:custGeom>
            <a:avLst/>
            <a:gdLst>
              <a:gd name="connsiteX0" fmla="*/ 720679 w 2814878"/>
              <a:gd name="connsiteY0" fmla="*/ 0 h 1789106"/>
              <a:gd name="connsiteX1" fmla="*/ 2814878 w 2814878"/>
              <a:gd name="connsiteY1" fmla="*/ 1789106 h 1789106"/>
              <a:gd name="connsiteX2" fmla="*/ 0 w 2814878"/>
              <a:gd name="connsiteY2" fmla="*/ 1333776 h 1789106"/>
              <a:gd name="connsiteX3" fmla="*/ 67273 w 2814878"/>
              <a:gd name="connsiteY3" fmla="*/ 1084457 h 1789106"/>
              <a:gd name="connsiteX4" fmla="*/ 628519 w 2814878"/>
              <a:gd name="connsiteY4" fmla="*/ 96629 h 1789106"/>
              <a:gd name="connsiteX5" fmla="*/ 720679 w 2814878"/>
              <a:gd name="connsiteY5" fmla="*/ 0 h 178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78" h="1789106">
                <a:moveTo>
                  <a:pt x="720679" y="0"/>
                </a:moveTo>
                <a:lnTo>
                  <a:pt x="2814878" y="1789106"/>
                </a:lnTo>
                <a:lnTo>
                  <a:pt x="0" y="1333776"/>
                </a:lnTo>
                <a:lnTo>
                  <a:pt x="67273" y="1084457"/>
                </a:lnTo>
                <a:cubicBezTo>
                  <a:pt x="186496" y="719182"/>
                  <a:pt x="379047" y="384694"/>
                  <a:pt x="628519" y="96629"/>
                </a:cubicBezTo>
                <a:lnTo>
                  <a:pt x="720679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1879BC23-F277-4231-BC97-DBEBF70AA64F}"/>
              </a:ext>
            </a:extLst>
          </p:cNvPr>
          <p:cNvSpPr/>
          <p:nvPr/>
        </p:nvSpPr>
        <p:spPr>
          <a:xfrm>
            <a:off x="4810128" y="2345765"/>
            <a:ext cx="2822212" cy="1440202"/>
          </a:xfrm>
          <a:custGeom>
            <a:avLst/>
            <a:gdLst>
              <a:gd name="connsiteX0" fmla="*/ 2601660 w 2822212"/>
              <a:gd name="connsiteY0" fmla="*/ 0 h 1440202"/>
              <a:gd name="connsiteX1" fmla="*/ 2684625 w 2822212"/>
              <a:gd name="connsiteY1" fmla="*/ 216010 h 1440202"/>
              <a:gd name="connsiteX2" fmla="*/ 2822212 w 2822212"/>
              <a:gd name="connsiteY2" fmla="*/ 1083235 h 1440202"/>
              <a:gd name="connsiteX3" fmla="*/ 2806412 w 2822212"/>
              <a:gd name="connsiteY3" fmla="*/ 1381412 h 1440202"/>
              <a:gd name="connsiteX4" fmla="*/ 2798573 w 2822212"/>
              <a:gd name="connsiteY4" fmla="*/ 1440202 h 1440202"/>
              <a:gd name="connsiteX5" fmla="*/ 0 w 2822212"/>
              <a:gd name="connsiteY5" fmla="*/ 987510 h 1440202"/>
              <a:gd name="connsiteX6" fmla="*/ 2601660 w 2822212"/>
              <a:gd name="connsiteY6" fmla="*/ 0 h 144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2212" h="1440202">
                <a:moveTo>
                  <a:pt x="2601660" y="0"/>
                </a:moveTo>
                <a:lnTo>
                  <a:pt x="2684625" y="216010"/>
                </a:lnTo>
                <a:cubicBezTo>
                  <a:pt x="2774043" y="489966"/>
                  <a:pt x="2822212" y="781240"/>
                  <a:pt x="2822212" y="1083235"/>
                </a:cubicBezTo>
                <a:cubicBezTo>
                  <a:pt x="2822212" y="1183900"/>
                  <a:pt x="2816860" y="1283374"/>
                  <a:pt x="2806412" y="1381412"/>
                </a:cubicBezTo>
                <a:lnTo>
                  <a:pt x="2798573" y="1440202"/>
                </a:lnTo>
                <a:lnTo>
                  <a:pt x="0" y="987510"/>
                </a:lnTo>
                <a:lnTo>
                  <a:pt x="260166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5AF1442F-5F9F-4151-BA2A-2B8070F10747}"/>
              </a:ext>
            </a:extLst>
          </p:cNvPr>
          <p:cNvSpPr/>
          <p:nvPr/>
        </p:nvSpPr>
        <p:spPr>
          <a:xfrm>
            <a:off x="1511661" y="2906608"/>
            <a:ext cx="2923193" cy="1505248"/>
          </a:xfrm>
          <a:custGeom>
            <a:avLst/>
            <a:gdLst>
              <a:gd name="connsiteX0" fmla="*/ 49929 w 2923193"/>
              <a:gd name="connsiteY0" fmla="*/ 0 h 1505248"/>
              <a:gd name="connsiteX1" fmla="*/ 2923193 w 2923193"/>
              <a:gd name="connsiteY1" fmla="*/ 464775 h 1505248"/>
              <a:gd name="connsiteX2" fmla="*/ 181998 w 2923193"/>
              <a:gd name="connsiteY2" fmla="*/ 1505248 h 1505248"/>
              <a:gd name="connsiteX3" fmla="*/ 137587 w 2923193"/>
              <a:gd name="connsiteY3" fmla="*/ 1389617 h 1505248"/>
              <a:gd name="connsiteX4" fmla="*/ 0 w 2923193"/>
              <a:gd name="connsiteY4" fmla="*/ 522392 h 1505248"/>
              <a:gd name="connsiteX5" fmla="*/ 35262 w 2923193"/>
              <a:gd name="connsiteY5" fmla="*/ 78265 h 1505248"/>
              <a:gd name="connsiteX6" fmla="*/ 49929 w 2923193"/>
              <a:gd name="connsiteY6" fmla="*/ 0 h 15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193" h="1505248">
                <a:moveTo>
                  <a:pt x="49929" y="0"/>
                </a:moveTo>
                <a:lnTo>
                  <a:pt x="2923193" y="464775"/>
                </a:lnTo>
                <a:lnTo>
                  <a:pt x="181998" y="1505248"/>
                </a:lnTo>
                <a:lnTo>
                  <a:pt x="137587" y="1389617"/>
                </a:lnTo>
                <a:cubicBezTo>
                  <a:pt x="48170" y="1115661"/>
                  <a:pt x="0" y="824387"/>
                  <a:pt x="0" y="522392"/>
                </a:cubicBezTo>
                <a:cubicBezTo>
                  <a:pt x="0" y="371395"/>
                  <a:pt x="12042" y="223077"/>
                  <a:pt x="35262" y="78265"/>
                </a:cubicBezTo>
                <a:lnTo>
                  <a:pt x="49929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64F61162-5366-44A2-BDF6-FF06AB8E2A67}"/>
              </a:ext>
            </a:extLst>
          </p:cNvPr>
          <p:cNvSpPr/>
          <p:nvPr/>
        </p:nvSpPr>
        <p:spPr>
          <a:xfrm>
            <a:off x="4724777" y="3418281"/>
            <a:ext cx="2870525" cy="1877444"/>
          </a:xfrm>
          <a:custGeom>
            <a:avLst/>
            <a:gdLst>
              <a:gd name="connsiteX0" fmla="*/ 0 w 2870525"/>
              <a:gd name="connsiteY0" fmla="*/ 0 h 1877444"/>
              <a:gd name="connsiteX1" fmla="*/ 2870525 w 2870525"/>
              <a:gd name="connsiteY1" fmla="*/ 464331 h 1877444"/>
              <a:gd name="connsiteX2" fmla="*/ 2845389 w 2870525"/>
              <a:gd name="connsiteY2" fmla="*/ 598460 h 1877444"/>
              <a:gd name="connsiteX3" fmla="*/ 2208731 w 2870525"/>
              <a:gd name="connsiteY3" fmla="*/ 1865772 h 1877444"/>
              <a:gd name="connsiteX4" fmla="*/ 2197600 w 2870525"/>
              <a:gd name="connsiteY4" fmla="*/ 1877444 h 1877444"/>
              <a:gd name="connsiteX5" fmla="*/ 0 w 2870525"/>
              <a:gd name="connsiteY5" fmla="*/ 0 h 18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525" h="1877444">
                <a:moveTo>
                  <a:pt x="0" y="0"/>
                </a:moveTo>
                <a:lnTo>
                  <a:pt x="2870525" y="464331"/>
                </a:lnTo>
                <a:lnTo>
                  <a:pt x="2845389" y="598460"/>
                </a:lnTo>
                <a:cubicBezTo>
                  <a:pt x="2743473" y="1073074"/>
                  <a:pt x="2520571" y="1505691"/>
                  <a:pt x="2208731" y="1865772"/>
                </a:cubicBezTo>
                <a:lnTo>
                  <a:pt x="2197600" y="1877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9AC417DD-E61F-4F55-8F45-777FCAD5752F}"/>
              </a:ext>
            </a:extLst>
          </p:cNvPr>
          <p:cNvSpPr/>
          <p:nvPr/>
        </p:nvSpPr>
        <p:spPr>
          <a:xfrm>
            <a:off x="1728633" y="3472474"/>
            <a:ext cx="2714769" cy="2280067"/>
          </a:xfrm>
          <a:custGeom>
            <a:avLst/>
            <a:gdLst>
              <a:gd name="connsiteX0" fmla="*/ 2714769 w 2714769"/>
              <a:gd name="connsiteY0" fmla="*/ 0 h 2280067"/>
              <a:gd name="connsiteX1" fmla="*/ 999378 w 2714769"/>
              <a:gd name="connsiteY1" fmla="*/ 2280067 h 2280067"/>
              <a:gd name="connsiteX2" fmla="*/ 896708 w 2714769"/>
              <a:gd name="connsiteY2" fmla="*/ 2206904 h 2280067"/>
              <a:gd name="connsiteX3" fmla="*/ 23525 w 2714769"/>
              <a:gd name="connsiteY3" fmla="*/ 1091692 h 2280067"/>
              <a:gd name="connsiteX4" fmla="*/ 0 w 2714769"/>
              <a:gd name="connsiteY4" fmla="*/ 1030443 h 2280067"/>
              <a:gd name="connsiteX5" fmla="*/ 2714769 w 2714769"/>
              <a:gd name="connsiteY5" fmla="*/ 0 h 22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69" h="2280067">
                <a:moveTo>
                  <a:pt x="2714769" y="0"/>
                </a:moveTo>
                <a:lnTo>
                  <a:pt x="999378" y="2280067"/>
                </a:lnTo>
                <a:lnTo>
                  <a:pt x="896708" y="2206904"/>
                </a:lnTo>
                <a:cubicBezTo>
                  <a:pt x="518845" y="1909740"/>
                  <a:pt x="217102" y="1527822"/>
                  <a:pt x="23525" y="1091692"/>
                </a:cubicBezTo>
                <a:lnTo>
                  <a:pt x="0" y="1030443"/>
                </a:lnTo>
                <a:lnTo>
                  <a:pt x="2714769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615CBE2-D522-44E6-9BC0-2E46B65DBCFD}"/>
              </a:ext>
            </a:extLst>
          </p:cNvPr>
          <p:cNvSpPr/>
          <p:nvPr/>
        </p:nvSpPr>
        <p:spPr>
          <a:xfrm>
            <a:off x="4669682" y="3499508"/>
            <a:ext cx="2185270" cy="2683505"/>
          </a:xfrm>
          <a:custGeom>
            <a:avLst/>
            <a:gdLst>
              <a:gd name="connsiteX0" fmla="*/ 0 w 2185270"/>
              <a:gd name="connsiteY0" fmla="*/ 0 h 2683505"/>
              <a:gd name="connsiteX1" fmla="*/ 2185270 w 2185270"/>
              <a:gd name="connsiteY1" fmla="*/ 1866911 h 2683505"/>
              <a:gd name="connsiteX2" fmla="*/ 2066305 w 2185270"/>
              <a:gd name="connsiteY2" fmla="*/ 1991645 h 2683505"/>
              <a:gd name="connsiteX3" fmla="*/ 1093540 w 2185270"/>
              <a:gd name="connsiteY3" fmla="*/ 2616638 h 2683505"/>
              <a:gd name="connsiteX4" fmla="*/ 901825 w 2185270"/>
              <a:gd name="connsiteY4" fmla="*/ 2683505 h 2683505"/>
              <a:gd name="connsiteX5" fmla="*/ 0 w 2185270"/>
              <a:gd name="connsiteY5" fmla="*/ 0 h 26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70" h="2683505">
                <a:moveTo>
                  <a:pt x="0" y="0"/>
                </a:moveTo>
                <a:lnTo>
                  <a:pt x="2185270" y="1866911"/>
                </a:lnTo>
                <a:lnTo>
                  <a:pt x="2066305" y="1991645"/>
                </a:lnTo>
                <a:cubicBezTo>
                  <a:pt x="1789399" y="2255521"/>
                  <a:pt x="1459675" y="2469064"/>
                  <a:pt x="1093540" y="2616638"/>
                </a:cubicBezTo>
                <a:lnTo>
                  <a:pt x="901825" y="2683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4548BBF-02CC-487A-B304-FC2B12E0EA05}"/>
              </a:ext>
            </a:extLst>
          </p:cNvPr>
          <p:cNvSpPr/>
          <p:nvPr/>
        </p:nvSpPr>
        <p:spPr>
          <a:xfrm>
            <a:off x="2807476" y="3530353"/>
            <a:ext cx="1714449" cy="2787839"/>
          </a:xfrm>
          <a:custGeom>
            <a:avLst/>
            <a:gdLst>
              <a:gd name="connsiteX0" fmla="*/ 1714449 w 1714449"/>
              <a:gd name="connsiteY0" fmla="*/ 0 h 2787839"/>
              <a:gd name="connsiteX1" fmla="*/ 1368586 w 1714449"/>
              <a:gd name="connsiteY1" fmla="*/ 2787839 h 2787839"/>
              <a:gd name="connsiteX2" fmla="*/ 1147760 w 1714449"/>
              <a:gd name="connsiteY2" fmla="*/ 2755723 h 2787839"/>
              <a:gd name="connsiteX3" fmla="*/ 53460 w 1714449"/>
              <a:gd name="connsiteY3" fmla="*/ 2316910 h 2787839"/>
              <a:gd name="connsiteX4" fmla="*/ 0 w 1714449"/>
              <a:gd name="connsiteY4" fmla="*/ 2278814 h 2787839"/>
              <a:gd name="connsiteX5" fmla="*/ 1714449 w 1714449"/>
              <a:gd name="connsiteY5" fmla="*/ 0 h 278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449" h="2787839">
                <a:moveTo>
                  <a:pt x="1714449" y="0"/>
                </a:moveTo>
                <a:lnTo>
                  <a:pt x="1368586" y="2787839"/>
                </a:lnTo>
                <a:lnTo>
                  <a:pt x="1147760" y="2755723"/>
                </a:lnTo>
                <a:cubicBezTo>
                  <a:pt x="749318" y="2678027"/>
                  <a:pt x="379082" y="2526544"/>
                  <a:pt x="53460" y="2316910"/>
                </a:cubicBezTo>
                <a:lnTo>
                  <a:pt x="0" y="2278814"/>
                </a:lnTo>
                <a:lnTo>
                  <a:pt x="171444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0860114-841A-4EC1-8E07-D60E6EFFEC1A}"/>
              </a:ext>
            </a:extLst>
          </p:cNvPr>
          <p:cNvSpPr/>
          <p:nvPr/>
        </p:nvSpPr>
        <p:spPr>
          <a:xfrm>
            <a:off x="4272732" y="3565414"/>
            <a:ext cx="1230780" cy="2779910"/>
          </a:xfrm>
          <a:custGeom>
            <a:avLst/>
            <a:gdLst>
              <a:gd name="connsiteX0" fmla="*/ 343134 w 1230780"/>
              <a:gd name="connsiteY0" fmla="*/ 0 h 2779910"/>
              <a:gd name="connsiteX1" fmla="*/ 1230780 w 1230780"/>
              <a:gd name="connsiteY1" fmla="*/ 2641313 h 2779910"/>
              <a:gd name="connsiteX2" fmla="*/ 1209319 w 1230780"/>
              <a:gd name="connsiteY2" fmla="*/ 2648798 h 2779910"/>
              <a:gd name="connsiteX3" fmla="*/ 299268 w 1230780"/>
              <a:gd name="connsiteY3" fmla="*/ 2779910 h 2779910"/>
              <a:gd name="connsiteX4" fmla="*/ 141783 w 1230780"/>
              <a:gd name="connsiteY4" fmla="*/ 2776115 h 2779910"/>
              <a:gd name="connsiteX5" fmla="*/ 0 w 1230780"/>
              <a:gd name="connsiteY5" fmla="*/ 2765841 h 2779910"/>
              <a:gd name="connsiteX6" fmla="*/ 343134 w 1230780"/>
              <a:gd name="connsiteY6" fmla="*/ 0 h 27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780" h="2779910">
                <a:moveTo>
                  <a:pt x="343134" y="0"/>
                </a:moveTo>
                <a:lnTo>
                  <a:pt x="1230780" y="2641313"/>
                </a:lnTo>
                <a:lnTo>
                  <a:pt x="1209319" y="2648798"/>
                </a:lnTo>
                <a:cubicBezTo>
                  <a:pt x="921835" y="2734007"/>
                  <a:pt x="616177" y="2779910"/>
                  <a:pt x="299268" y="2779910"/>
                </a:cubicBezTo>
                <a:cubicBezTo>
                  <a:pt x="246450" y="2779910"/>
                  <a:pt x="193945" y="2778635"/>
                  <a:pt x="141783" y="2776115"/>
                </a:cubicBezTo>
                <a:lnTo>
                  <a:pt x="0" y="2765841"/>
                </a:lnTo>
                <a:lnTo>
                  <a:pt x="343134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F6507D9B-680B-4E16-9EFC-5530188FF6F0}"/>
              </a:ext>
            </a:extLst>
          </p:cNvPr>
          <p:cNvSpPr/>
          <p:nvPr/>
        </p:nvSpPr>
        <p:spPr>
          <a:xfrm>
            <a:off x="5183539" y="56924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3CE47E8-3924-4325-9088-D96F63D7CDED}"/>
              </a:ext>
            </a:extLst>
          </p:cNvPr>
          <p:cNvSpPr/>
          <p:nvPr/>
        </p:nvSpPr>
        <p:spPr>
          <a:xfrm>
            <a:off x="3332049" y="5198543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1F5F9A-E4B7-4643-991C-6A38AC3AD4F6}"/>
              </a:ext>
            </a:extLst>
          </p:cNvPr>
          <p:cNvSpPr/>
          <p:nvPr/>
        </p:nvSpPr>
        <p:spPr>
          <a:xfrm rot="19952737">
            <a:off x="2905862" y="80133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CC7BEF-0161-4F09-99BA-18F7DADEB291}"/>
              </a:ext>
            </a:extLst>
          </p:cNvPr>
          <p:cNvSpPr/>
          <p:nvPr/>
        </p:nvSpPr>
        <p:spPr>
          <a:xfrm>
            <a:off x="6857323" y="2531390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E4BC386-0F59-46C9-B7A4-228AD8136384}"/>
              </a:ext>
            </a:extLst>
          </p:cNvPr>
          <p:cNvSpPr/>
          <p:nvPr/>
        </p:nvSpPr>
        <p:spPr>
          <a:xfrm>
            <a:off x="1579381" y="301141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7A14955-ED1E-4B3A-B607-3CDF4F147DF1}"/>
              </a:ext>
            </a:extLst>
          </p:cNvPr>
          <p:cNvSpPr/>
          <p:nvPr/>
        </p:nvSpPr>
        <p:spPr>
          <a:xfrm>
            <a:off x="1948312" y="172869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26" name="Группа 7">
            <a:extLst>
              <a:ext uri="{FF2B5EF4-FFF2-40B4-BE49-F238E27FC236}">
                <a16:creationId xmlns:a16="http://schemas.microsoft.com/office/drawing/2014/main" id="{041F7C01-8355-422A-AEE6-9F3C48F257AA}"/>
              </a:ext>
            </a:extLst>
          </p:cNvPr>
          <p:cNvGrpSpPr>
            <a:grpSpLocks/>
          </p:cNvGrpSpPr>
          <p:nvPr/>
        </p:nvGrpSpPr>
        <p:grpSpPr bwMode="auto">
          <a:xfrm>
            <a:off x="4154565" y="3004526"/>
            <a:ext cx="804862" cy="762000"/>
            <a:chOff x="2562225" y="1295400"/>
            <a:chExt cx="804863" cy="762000"/>
          </a:xfrm>
        </p:grpSpPr>
        <p:sp>
          <p:nvSpPr>
            <p:cNvPr id="27" name="Oval 53">
              <a:extLst>
                <a:ext uri="{FF2B5EF4-FFF2-40B4-BE49-F238E27FC236}">
                  <a16:creationId xmlns:a16="http://schemas.microsoft.com/office/drawing/2014/main" id="{37BF2190-449E-4F2F-A850-C0C61F5ACA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2225" y="1828800"/>
              <a:ext cx="685800" cy="228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8" name="Oval 54">
              <a:extLst>
                <a:ext uri="{FF2B5EF4-FFF2-40B4-BE49-F238E27FC236}">
                  <a16:creationId xmlns:a16="http://schemas.microsoft.com/office/drawing/2014/main" id="{9C5B480D-67D5-4F92-AFD8-4A195E5EA1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463" y="1295400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8" name="Oval 55">
              <a:extLst>
                <a:ext uri="{FF2B5EF4-FFF2-40B4-BE49-F238E27FC236}">
                  <a16:creationId xmlns:a16="http://schemas.microsoft.com/office/drawing/2014/main" id="{93611E3D-D319-40CE-A3B0-C7509CD944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3988" y="1298575"/>
              <a:ext cx="665162" cy="6667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9" name="Oval 56">
              <a:extLst>
                <a:ext uri="{FF2B5EF4-FFF2-40B4-BE49-F238E27FC236}">
                  <a16:creationId xmlns:a16="http://schemas.microsoft.com/office/drawing/2014/main" id="{045F1791-1B7D-4BB6-8837-CBA0F4A76F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00338" y="1304925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2" name="Oval 57">
              <a:extLst>
                <a:ext uri="{FF2B5EF4-FFF2-40B4-BE49-F238E27FC236}">
                  <a16:creationId xmlns:a16="http://schemas.microsoft.com/office/drawing/2014/main" id="{355CA43E-B312-4342-A77A-98A1B2B713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850" y="1295400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8C94349-5BD1-4190-956A-B87A8AF89321}"/>
              </a:ext>
            </a:extLst>
          </p:cNvPr>
          <p:cNvSpPr/>
          <p:nvPr/>
        </p:nvSpPr>
        <p:spPr>
          <a:xfrm>
            <a:off x="5689700" y="4924272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2390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34 0.21737 C 0.19098 0.15209 0.22136 0.00625 0.17171 -0.10902 C 0.12657 -0.22083 0.02275 -0.27268 -0.06128 -0.20949 C -0.13923 -0.15347 -0.17534 -0.0243 -0.1309 0.08033 C -0.0901 0.17477 -0.00312 0.22176 0.06928 0.1676 C 0.13612 0.11991 0.16771 0.00996 0.13108 -0.078 C 0.09723 -0.15925 0.02292 -0.20023 -0.03732 -0.15486 C -0.09184 -0.11435 -0.12013 -0.02338 -0.08923 0.04792 C -0.06163 0.11459 -0.0026 0.14838 0.04688 0.11297 C 0.08994 0.07963 0.11337 0.0095 0.09028 -0.04745 C 0.06893 -0.09838 0.02362 -0.12708 -0.01493 -0.09953 C -0.04652 -0.07523 -0.06388 -0.02453 -0.04791 0.0169 C -0.03385 0.05278 -0.00347 0.07524 0.02257 0.05718 C 0.0441 0.0419 0.05834 0.01065 0.04844 -0.01597 C 0.03907 -0.03634 0.02396 -0.05208 0.00938 -0.04351 C -4.44444E-6 -0.03865 -0.00694 -0.02662 -0.00555 -0.01365 C -0.00468 -0.0081 -0.00329 -0.00463 -4.44444E-6 -4.44444E-6 " pathEditMode="relative" rAng="3420000" ptsTypes="AAAAAAAAAAAAAAAAA">
                                      <p:cBhvr>
                                        <p:cTn id="6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6119E2DA-B107-4CA0-8F68-CA377386AFE9}"/>
              </a:ext>
            </a:extLst>
          </p:cNvPr>
          <p:cNvSpPr/>
          <p:nvPr/>
        </p:nvSpPr>
        <p:spPr>
          <a:xfrm>
            <a:off x="3706327" y="512677"/>
            <a:ext cx="1187936" cy="2674021"/>
          </a:xfrm>
          <a:custGeom>
            <a:avLst/>
            <a:gdLst>
              <a:gd name="connsiteX0" fmla="*/ 865673 w 1187936"/>
              <a:gd name="connsiteY0" fmla="*/ 0 h 2674021"/>
              <a:gd name="connsiteX1" fmla="*/ 1178575 w 1187936"/>
              <a:gd name="connsiteY1" fmla="*/ 15057 h 2674021"/>
              <a:gd name="connsiteX2" fmla="*/ 1187936 w 1187936"/>
              <a:gd name="connsiteY2" fmla="*/ 16418 h 2674021"/>
              <a:gd name="connsiteX3" fmla="*/ 858231 w 1187936"/>
              <a:gd name="connsiteY3" fmla="*/ 2674021 h 2674021"/>
              <a:gd name="connsiteX4" fmla="*/ 0 w 1187936"/>
              <a:gd name="connsiteY4" fmla="*/ 120238 h 2674021"/>
              <a:gd name="connsiteX5" fmla="*/ 248908 w 1187936"/>
              <a:gd name="connsiteY5" fmla="*/ 59249 h 2674021"/>
              <a:gd name="connsiteX6" fmla="*/ 865673 w 1187936"/>
              <a:gd name="connsiteY6" fmla="*/ 0 h 26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936" h="2674021">
                <a:moveTo>
                  <a:pt x="865673" y="0"/>
                </a:moveTo>
                <a:cubicBezTo>
                  <a:pt x="971309" y="0"/>
                  <a:pt x="1075696" y="5100"/>
                  <a:pt x="1178575" y="15057"/>
                </a:cubicBezTo>
                <a:lnTo>
                  <a:pt x="1187936" y="16418"/>
                </a:lnTo>
                <a:lnTo>
                  <a:pt x="858231" y="2674021"/>
                </a:lnTo>
                <a:lnTo>
                  <a:pt x="0" y="120238"/>
                </a:lnTo>
                <a:lnTo>
                  <a:pt x="248908" y="59249"/>
                </a:lnTo>
                <a:cubicBezTo>
                  <a:pt x="448129" y="20401"/>
                  <a:pt x="654401" y="0"/>
                  <a:pt x="865673" y="0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312F272D-C66B-498D-B8BC-38BE6731468E}"/>
              </a:ext>
            </a:extLst>
          </p:cNvPr>
          <p:cNvSpPr/>
          <p:nvPr/>
        </p:nvSpPr>
        <p:spPr>
          <a:xfrm>
            <a:off x="4663728" y="543137"/>
            <a:ext cx="1627412" cy="2636483"/>
          </a:xfrm>
          <a:custGeom>
            <a:avLst/>
            <a:gdLst>
              <a:gd name="connsiteX0" fmla="*/ 327085 w 1627412"/>
              <a:gd name="connsiteY0" fmla="*/ 0 h 2636483"/>
              <a:gd name="connsiteX1" fmla="*/ 525037 w 1627412"/>
              <a:gd name="connsiteY1" fmla="*/ 28789 h 2636483"/>
              <a:gd name="connsiteX2" fmla="*/ 1619337 w 1627412"/>
              <a:gd name="connsiteY2" fmla="*/ 467602 h 2636483"/>
              <a:gd name="connsiteX3" fmla="*/ 1627412 w 1627412"/>
              <a:gd name="connsiteY3" fmla="*/ 473356 h 2636483"/>
              <a:gd name="connsiteX4" fmla="*/ 0 w 1627412"/>
              <a:gd name="connsiteY4" fmla="*/ 2636483 h 2636483"/>
              <a:gd name="connsiteX5" fmla="*/ 327085 w 1627412"/>
              <a:gd name="connsiteY5" fmla="*/ 0 h 26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412" h="2636483">
                <a:moveTo>
                  <a:pt x="327085" y="0"/>
                </a:moveTo>
                <a:lnTo>
                  <a:pt x="525037" y="28789"/>
                </a:lnTo>
                <a:cubicBezTo>
                  <a:pt x="923479" y="106485"/>
                  <a:pt x="1293715" y="257969"/>
                  <a:pt x="1619337" y="467602"/>
                </a:cubicBezTo>
                <a:lnTo>
                  <a:pt x="1627412" y="473356"/>
                </a:lnTo>
                <a:lnTo>
                  <a:pt x="0" y="2636483"/>
                </a:lnTo>
                <a:lnTo>
                  <a:pt x="3270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F7E302A3-7B57-409C-9677-1639B11A5B86}"/>
              </a:ext>
            </a:extLst>
          </p:cNvPr>
          <p:cNvSpPr/>
          <p:nvPr/>
        </p:nvSpPr>
        <p:spPr>
          <a:xfrm>
            <a:off x="2370077" y="652509"/>
            <a:ext cx="2132568" cy="2576003"/>
          </a:xfrm>
          <a:custGeom>
            <a:avLst/>
            <a:gdLst>
              <a:gd name="connsiteX0" fmla="*/ 1266870 w 2132568"/>
              <a:gd name="connsiteY0" fmla="*/ 0 h 2576003"/>
              <a:gd name="connsiteX1" fmla="*/ 2132568 w 2132568"/>
              <a:gd name="connsiteY1" fmla="*/ 2576003 h 2576003"/>
              <a:gd name="connsiteX2" fmla="*/ 0 w 2132568"/>
              <a:gd name="connsiteY2" fmla="*/ 754116 h 2576003"/>
              <a:gd name="connsiteX3" fmla="*/ 37936 w 2132568"/>
              <a:gd name="connsiteY3" fmla="*/ 714340 h 2576003"/>
              <a:gd name="connsiteX4" fmla="*/ 1010701 w 2132568"/>
              <a:gd name="connsiteY4" fmla="*/ 89347 h 2576003"/>
              <a:gd name="connsiteX5" fmla="*/ 1266870 w 2132568"/>
              <a:gd name="connsiteY5" fmla="*/ 0 h 25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568" h="2576003">
                <a:moveTo>
                  <a:pt x="1266870" y="0"/>
                </a:moveTo>
                <a:lnTo>
                  <a:pt x="2132568" y="2576003"/>
                </a:lnTo>
                <a:lnTo>
                  <a:pt x="0" y="754116"/>
                </a:lnTo>
                <a:lnTo>
                  <a:pt x="37936" y="714340"/>
                </a:lnTo>
                <a:cubicBezTo>
                  <a:pt x="314842" y="450464"/>
                  <a:pt x="644567" y="236921"/>
                  <a:pt x="1010701" y="89347"/>
                </a:cubicBezTo>
                <a:lnTo>
                  <a:pt x="126687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A3B6B016-18C1-48DD-857C-139B7E58F08C}"/>
              </a:ext>
            </a:extLst>
          </p:cNvPr>
          <p:cNvSpPr/>
          <p:nvPr/>
        </p:nvSpPr>
        <p:spPr>
          <a:xfrm>
            <a:off x="4724130" y="1073120"/>
            <a:ext cx="2648698" cy="2188463"/>
          </a:xfrm>
          <a:custGeom>
            <a:avLst/>
            <a:gdLst>
              <a:gd name="connsiteX0" fmla="*/ 1646475 w 2648698"/>
              <a:gd name="connsiteY0" fmla="*/ 0 h 2188463"/>
              <a:gd name="connsiteX1" fmla="*/ 1794530 w 2648698"/>
              <a:gd name="connsiteY1" fmla="*/ 105504 h 2188463"/>
              <a:gd name="connsiteX2" fmla="*/ 2538843 w 2648698"/>
              <a:gd name="connsiteY2" fmla="*/ 965788 h 2188463"/>
              <a:gd name="connsiteX3" fmla="*/ 2648698 w 2648698"/>
              <a:gd name="connsiteY3" fmla="*/ 1183100 h 2188463"/>
              <a:gd name="connsiteX4" fmla="*/ 0 w 2648698"/>
              <a:gd name="connsiteY4" fmla="*/ 2188463 h 2188463"/>
              <a:gd name="connsiteX5" fmla="*/ 1646475 w 2648698"/>
              <a:gd name="connsiteY5" fmla="*/ 0 h 218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698" h="2188463">
                <a:moveTo>
                  <a:pt x="1646475" y="0"/>
                </a:moveTo>
                <a:lnTo>
                  <a:pt x="1794530" y="105504"/>
                </a:lnTo>
                <a:cubicBezTo>
                  <a:pt x="2096820" y="343236"/>
                  <a:pt x="2350394" y="635209"/>
                  <a:pt x="2538843" y="965788"/>
                </a:cubicBezTo>
                <a:lnTo>
                  <a:pt x="2648698" y="1183100"/>
                </a:lnTo>
                <a:lnTo>
                  <a:pt x="0" y="2188463"/>
                </a:lnTo>
                <a:lnTo>
                  <a:pt x="1646475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FDB5C43F-DC83-48D7-A8B3-A55B267ED708}"/>
              </a:ext>
            </a:extLst>
          </p:cNvPr>
          <p:cNvSpPr/>
          <p:nvPr/>
        </p:nvSpPr>
        <p:spPr>
          <a:xfrm>
            <a:off x="1581974" y="1477318"/>
            <a:ext cx="2814878" cy="1789106"/>
          </a:xfrm>
          <a:custGeom>
            <a:avLst/>
            <a:gdLst>
              <a:gd name="connsiteX0" fmla="*/ 720679 w 2814878"/>
              <a:gd name="connsiteY0" fmla="*/ 0 h 1789106"/>
              <a:gd name="connsiteX1" fmla="*/ 2814878 w 2814878"/>
              <a:gd name="connsiteY1" fmla="*/ 1789106 h 1789106"/>
              <a:gd name="connsiteX2" fmla="*/ 0 w 2814878"/>
              <a:gd name="connsiteY2" fmla="*/ 1333776 h 1789106"/>
              <a:gd name="connsiteX3" fmla="*/ 67273 w 2814878"/>
              <a:gd name="connsiteY3" fmla="*/ 1084457 h 1789106"/>
              <a:gd name="connsiteX4" fmla="*/ 628519 w 2814878"/>
              <a:gd name="connsiteY4" fmla="*/ 96629 h 1789106"/>
              <a:gd name="connsiteX5" fmla="*/ 720679 w 2814878"/>
              <a:gd name="connsiteY5" fmla="*/ 0 h 178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78" h="1789106">
                <a:moveTo>
                  <a:pt x="720679" y="0"/>
                </a:moveTo>
                <a:lnTo>
                  <a:pt x="2814878" y="1789106"/>
                </a:lnTo>
                <a:lnTo>
                  <a:pt x="0" y="1333776"/>
                </a:lnTo>
                <a:lnTo>
                  <a:pt x="67273" y="1084457"/>
                </a:lnTo>
                <a:cubicBezTo>
                  <a:pt x="186496" y="719182"/>
                  <a:pt x="379047" y="384694"/>
                  <a:pt x="628519" y="96629"/>
                </a:cubicBezTo>
                <a:lnTo>
                  <a:pt x="720679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1879BC23-F277-4231-BC97-DBEBF70AA64F}"/>
              </a:ext>
            </a:extLst>
          </p:cNvPr>
          <p:cNvSpPr/>
          <p:nvPr/>
        </p:nvSpPr>
        <p:spPr>
          <a:xfrm>
            <a:off x="4810128" y="2345765"/>
            <a:ext cx="2822212" cy="1440202"/>
          </a:xfrm>
          <a:custGeom>
            <a:avLst/>
            <a:gdLst>
              <a:gd name="connsiteX0" fmla="*/ 2601660 w 2822212"/>
              <a:gd name="connsiteY0" fmla="*/ 0 h 1440202"/>
              <a:gd name="connsiteX1" fmla="*/ 2684625 w 2822212"/>
              <a:gd name="connsiteY1" fmla="*/ 216010 h 1440202"/>
              <a:gd name="connsiteX2" fmla="*/ 2822212 w 2822212"/>
              <a:gd name="connsiteY2" fmla="*/ 1083235 h 1440202"/>
              <a:gd name="connsiteX3" fmla="*/ 2806412 w 2822212"/>
              <a:gd name="connsiteY3" fmla="*/ 1381412 h 1440202"/>
              <a:gd name="connsiteX4" fmla="*/ 2798573 w 2822212"/>
              <a:gd name="connsiteY4" fmla="*/ 1440202 h 1440202"/>
              <a:gd name="connsiteX5" fmla="*/ 0 w 2822212"/>
              <a:gd name="connsiteY5" fmla="*/ 987510 h 1440202"/>
              <a:gd name="connsiteX6" fmla="*/ 2601660 w 2822212"/>
              <a:gd name="connsiteY6" fmla="*/ 0 h 144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2212" h="1440202">
                <a:moveTo>
                  <a:pt x="2601660" y="0"/>
                </a:moveTo>
                <a:lnTo>
                  <a:pt x="2684625" y="216010"/>
                </a:lnTo>
                <a:cubicBezTo>
                  <a:pt x="2774043" y="489966"/>
                  <a:pt x="2822212" y="781240"/>
                  <a:pt x="2822212" y="1083235"/>
                </a:cubicBezTo>
                <a:cubicBezTo>
                  <a:pt x="2822212" y="1183900"/>
                  <a:pt x="2816860" y="1283374"/>
                  <a:pt x="2806412" y="1381412"/>
                </a:cubicBezTo>
                <a:lnTo>
                  <a:pt x="2798573" y="1440202"/>
                </a:lnTo>
                <a:lnTo>
                  <a:pt x="0" y="987510"/>
                </a:lnTo>
                <a:lnTo>
                  <a:pt x="260166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5AF1442F-5F9F-4151-BA2A-2B8070F10747}"/>
              </a:ext>
            </a:extLst>
          </p:cNvPr>
          <p:cNvSpPr/>
          <p:nvPr/>
        </p:nvSpPr>
        <p:spPr>
          <a:xfrm>
            <a:off x="1511661" y="2906608"/>
            <a:ext cx="2923193" cy="1505248"/>
          </a:xfrm>
          <a:custGeom>
            <a:avLst/>
            <a:gdLst>
              <a:gd name="connsiteX0" fmla="*/ 49929 w 2923193"/>
              <a:gd name="connsiteY0" fmla="*/ 0 h 1505248"/>
              <a:gd name="connsiteX1" fmla="*/ 2923193 w 2923193"/>
              <a:gd name="connsiteY1" fmla="*/ 464775 h 1505248"/>
              <a:gd name="connsiteX2" fmla="*/ 181998 w 2923193"/>
              <a:gd name="connsiteY2" fmla="*/ 1505248 h 1505248"/>
              <a:gd name="connsiteX3" fmla="*/ 137587 w 2923193"/>
              <a:gd name="connsiteY3" fmla="*/ 1389617 h 1505248"/>
              <a:gd name="connsiteX4" fmla="*/ 0 w 2923193"/>
              <a:gd name="connsiteY4" fmla="*/ 522392 h 1505248"/>
              <a:gd name="connsiteX5" fmla="*/ 35262 w 2923193"/>
              <a:gd name="connsiteY5" fmla="*/ 78265 h 1505248"/>
              <a:gd name="connsiteX6" fmla="*/ 49929 w 2923193"/>
              <a:gd name="connsiteY6" fmla="*/ 0 h 15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193" h="1505248">
                <a:moveTo>
                  <a:pt x="49929" y="0"/>
                </a:moveTo>
                <a:lnTo>
                  <a:pt x="2923193" y="464775"/>
                </a:lnTo>
                <a:lnTo>
                  <a:pt x="181998" y="1505248"/>
                </a:lnTo>
                <a:lnTo>
                  <a:pt x="137587" y="1389617"/>
                </a:lnTo>
                <a:cubicBezTo>
                  <a:pt x="48170" y="1115661"/>
                  <a:pt x="0" y="824387"/>
                  <a:pt x="0" y="522392"/>
                </a:cubicBezTo>
                <a:cubicBezTo>
                  <a:pt x="0" y="371395"/>
                  <a:pt x="12042" y="223077"/>
                  <a:pt x="35262" y="78265"/>
                </a:cubicBezTo>
                <a:lnTo>
                  <a:pt x="49929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64F61162-5366-44A2-BDF6-FF06AB8E2A67}"/>
              </a:ext>
            </a:extLst>
          </p:cNvPr>
          <p:cNvSpPr/>
          <p:nvPr/>
        </p:nvSpPr>
        <p:spPr>
          <a:xfrm>
            <a:off x="4724777" y="3418281"/>
            <a:ext cx="2870525" cy="1877444"/>
          </a:xfrm>
          <a:custGeom>
            <a:avLst/>
            <a:gdLst>
              <a:gd name="connsiteX0" fmla="*/ 0 w 2870525"/>
              <a:gd name="connsiteY0" fmla="*/ 0 h 1877444"/>
              <a:gd name="connsiteX1" fmla="*/ 2870525 w 2870525"/>
              <a:gd name="connsiteY1" fmla="*/ 464331 h 1877444"/>
              <a:gd name="connsiteX2" fmla="*/ 2845389 w 2870525"/>
              <a:gd name="connsiteY2" fmla="*/ 598460 h 1877444"/>
              <a:gd name="connsiteX3" fmla="*/ 2208731 w 2870525"/>
              <a:gd name="connsiteY3" fmla="*/ 1865772 h 1877444"/>
              <a:gd name="connsiteX4" fmla="*/ 2197600 w 2870525"/>
              <a:gd name="connsiteY4" fmla="*/ 1877444 h 1877444"/>
              <a:gd name="connsiteX5" fmla="*/ 0 w 2870525"/>
              <a:gd name="connsiteY5" fmla="*/ 0 h 18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525" h="1877444">
                <a:moveTo>
                  <a:pt x="0" y="0"/>
                </a:moveTo>
                <a:lnTo>
                  <a:pt x="2870525" y="464331"/>
                </a:lnTo>
                <a:lnTo>
                  <a:pt x="2845389" y="598460"/>
                </a:lnTo>
                <a:cubicBezTo>
                  <a:pt x="2743473" y="1073074"/>
                  <a:pt x="2520571" y="1505691"/>
                  <a:pt x="2208731" y="1865772"/>
                </a:cubicBezTo>
                <a:lnTo>
                  <a:pt x="2197600" y="1877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9AC417DD-E61F-4F55-8F45-777FCAD5752F}"/>
              </a:ext>
            </a:extLst>
          </p:cNvPr>
          <p:cNvSpPr/>
          <p:nvPr/>
        </p:nvSpPr>
        <p:spPr>
          <a:xfrm>
            <a:off x="1728633" y="3472474"/>
            <a:ext cx="2714769" cy="2280067"/>
          </a:xfrm>
          <a:custGeom>
            <a:avLst/>
            <a:gdLst>
              <a:gd name="connsiteX0" fmla="*/ 2714769 w 2714769"/>
              <a:gd name="connsiteY0" fmla="*/ 0 h 2280067"/>
              <a:gd name="connsiteX1" fmla="*/ 999378 w 2714769"/>
              <a:gd name="connsiteY1" fmla="*/ 2280067 h 2280067"/>
              <a:gd name="connsiteX2" fmla="*/ 896708 w 2714769"/>
              <a:gd name="connsiteY2" fmla="*/ 2206904 h 2280067"/>
              <a:gd name="connsiteX3" fmla="*/ 23525 w 2714769"/>
              <a:gd name="connsiteY3" fmla="*/ 1091692 h 2280067"/>
              <a:gd name="connsiteX4" fmla="*/ 0 w 2714769"/>
              <a:gd name="connsiteY4" fmla="*/ 1030443 h 2280067"/>
              <a:gd name="connsiteX5" fmla="*/ 2714769 w 2714769"/>
              <a:gd name="connsiteY5" fmla="*/ 0 h 22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69" h="2280067">
                <a:moveTo>
                  <a:pt x="2714769" y="0"/>
                </a:moveTo>
                <a:lnTo>
                  <a:pt x="999378" y="2280067"/>
                </a:lnTo>
                <a:lnTo>
                  <a:pt x="896708" y="2206904"/>
                </a:lnTo>
                <a:cubicBezTo>
                  <a:pt x="518845" y="1909740"/>
                  <a:pt x="217102" y="1527822"/>
                  <a:pt x="23525" y="1091692"/>
                </a:cubicBezTo>
                <a:lnTo>
                  <a:pt x="0" y="1030443"/>
                </a:lnTo>
                <a:lnTo>
                  <a:pt x="2714769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615CBE2-D522-44E6-9BC0-2E46B65DBCFD}"/>
              </a:ext>
            </a:extLst>
          </p:cNvPr>
          <p:cNvSpPr/>
          <p:nvPr/>
        </p:nvSpPr>
        <p:spPr>
          <a:xfrm>
            <a:off x="4669682" y="3499508"/>
            <a:ext cx="2185270" cy="2683505"/>
          </a:xfrm>
          <a:custGeom>
            <a:avLst/>
            <a:gdLst>
              <a:gd name="connsiteX0" fmla="*/ 0 w 2185270"/>
              <a:gd name="connsiteY0" fmla="*/ 0 h 2683505"/>
              <a:gd name="connsiteX1" fmla="*/ 2185270 w 2185270"/>
              <a:gd name="connsiteY1" fmla="*/ 1866911 h 2683505"/>
              <a:gd name="connsiteX2" fmla="*/ 2066305 w 2185270"/>
              <a:gd name="connsiteY2" fmla="*/ 1991645 h 2683505"/>
              <a:gd name="connsiteX3" fmla="*/ 1093540 w 2185270"/>
              <a:gd name="connsiteY3" fmla="*/ 2616638 h 2683505"/>
              <a:gd name="connsiteX4" fmla="*/ 901825 w 2185270"/>
              <a:gd name="connsiteY4" fmla="*/ 2683505 h 2683505"/>
              <a:gd name="connsiteX5" fmla="*/ 0 w 2185270"/>
              <a:gd name="connsiteY5" fmla="*/ 0 h 26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70" h="2683505">
                <a:moveTo>
                  <a:pt x="0" y="0"/>
                </a:moveTo>
                <a:lnTo>
                  <a:pt x="2185270" y="1866911"/>
                </a:lnTo>
                <a:lnTo>
                  <a:pt x="2066305" y="1991645"/>
                </a:lnTo>
                <a:cubicBezTo>
                  <a:pt x="1789399" y="2255521"/>
                  <a:pt x="1459675" y="2469064"/>
                  <a:pt x="1093540" y="2616638"/>
                </a:cubicBezTo>
                <a:lnTo>
                  <a:pt x="901825" y="2683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4548BBF-02CC-487A-B304-FC2B12E0EA05}"/>
              </a:ext>
            </a:extLst>
          </p:cNvPr>
          <p:cNvSpPr/>
          <p:nvPr/>
        </p:nvSpPr>
        <p:spPr>
          <a:xfrm>
            <a:off x="2807476" y="3530353"/>
            <a:ext cx="1714449" cy="2787839"/>
          </a:xfrm>
          <a:custGeom>
            <a:avLst/>
            <a:gdLst>
              <a:gd name="connsiteX0" fmla="*/ 1714449 w 1714449"/>
              <a:gd name="connsiteY0" fmla="*/ 0 h 2787839"/>
              <a:gd name="connsiteX1" fmla="*/ 1368586 w 1714449"/>
              <a:gd name="connsiteY1" fmla="*/ 2787839 h 2787839"/>
              <a:gd name="connsiteX2" fmla="*/ 1147760 w 1714449"/>
              <a:gd name="connsiteY2" fmla="*/ 2755723 h 2787839"/>
              <a:gd name="connsiteX3" fmla="*/ 53460 w 1714449"/>
              <a:gd name="connsiteY3" fmla="*/ 2316910 h 2787839"/>
              <a:gd name="connsiteX4" fmla="*/ 0 w 1714449"/>
              <a:gd name="connsiteY4" fmla="*/ 2278814 h 2787839"/>
              <a:gd name="connsiteX5" fmla="*/ 1714449 w 1714449"/>
              <a:gd name="connsiteY5" fmla="*/ 0 h 278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449" h="2787839">
                <a:moveTo>
                  <a:pt x="1714449" y="0"/>
                </a:moveTo>
                <a:lnTo>
                  <a:pt x="1368586" y="2787839"/>
                </a:lnTo>
                <a:lnTo>
                  <a:pt x="1147760" y="2755723"/>
                </a:lnTo>
                <a:cubicBezTo>
                  <a:pt x="749318" y="2678027"/>
                  <a:pt x="379082" y="2526544"/>
                  <a:pt x="53460" y="2316910"/>
                </a:cubicBezTo>
                <a:lnTo>
                  <a:pt x="0" y="2278814"/>
                </a:lnTo>
                <a:lnTo>
                  <a:pt x="171444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0860114-841A-4EC1-8E07-D60E6EFFEC1A}"/>
              </a:ext>
            </a:extLst>
          </p:cNvPr>
          <p:cNvSpPr/>
          <p:nvPr/>
        </p:nvSpPr>
        <p:spPr>
          <a:xfrm>
            <a:off x="4272732" y="3565414"/>
            <a:ext cx="1230780" cy="2779910"/>
          </a:xfrm>
          <a:custGeom>
            <a:avLst/>
            <a:gdLst>
              <a:gd name="connsiteX0" fmla="*/ 343134 w 1230780"/>
              <a:gd name="connsiteY0" fmla="*/ 0 h 2779910"/>
              <a:gd name="connsiteX1" fmla="*/ 1230780 w 1230780"/>
              <a:gd name="connsiteY1" fmla="*/ 2641313 h 2779910"/>
              <a:gd name="connsiteX2" fmla="*/ 1209319 w 1230780"/>
              <a:gd name="connsiteY2" fmla="*/ 2648798 h 2779910"/>
              <a:gd name="connsiteX3" fmla="*/ 299268 w 1230780"/>
              <a:gd name="connsiteY3" fmla="*/ 2779910 h 2779910"/>
              <a:gd name="connsiteX4" fmla="*/ 141783 w 1230780"/>
              <a:gd name="connsiteY4" fmla="*/ 2776115 h 2779910"/>
              <a:gd name="connsiteX5" fmla="*/ 0 w 1230780"/>
              <a:gd name="connsiteY5" fmla="*/ 2765841 h 2779910"/>
              <a:gd name="connsiteX6" fmla="*/ 343134 w 1230780"/>
              <a:gd name="connsiteY6" fmla="*/ 0 h 27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780" h="2779910">
                <a:moveTo>
                  <a:pt x="343134" y="0"/>
                </a:moveTo>
                <a:lnTo>
                  <a:pt x="1230780" y="2641313"/>
                </a:lnTo>
                <a:lnTo>
                  <a:pt x="1209319" y="2648798"/>
                </a:lnTo>
                <a:cubicBezTo>
                  <a:pt x="921835" y="2734007"/>
                  <a:pt x="616177" y="2779910"/>
                  <a:pt x="299268" y="2779910"/>
                </a:cubicBezTo>
                <a:cubicBezTo>
                  <a:pt x="246450" y="2779910"/>
                  <a:pt x="193945" y="2778635"/>
                  <a:pt x="141783" y="2776115"/>
                </a:cubicBezTo>
                <a:lnTo>
                  <a:pt x="0" y="2765841"/>
                </a:lnTo>
                <a:lnTo>
                  <a:pt x="343134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F6507D9B-680B-4E16-9EFC-5530188FF6F0}"/>
              </a:ext>
            </a:extLst>
          </p:cNvPr>
          <p:cNvSpPr/>
          <p:nvPr/>
        </p:nvSpPr>
        <p:spPr>
          <a:xfrm>
            <a:off x="5183539" y="56924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3CE47E8-3924-4325-9088-D96F63D7CDED}"/>
              </a:ext>
            </a:extLst>
          </p:cNvPr>
          <p:cNvSpPr/>
          <p:nvPr/>
        </p:nvSpPr>
        <p:spPr>
          <a:xfrm>
            <a:off x="3332049" y="5198543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1F5F9A-E4B7-4643-991C-6A38AC3AD4F6}"/>
              </a:ext>
            </a:extLst>
          </p:cNvPr>
          <p:cNvSpPr/>
          <p:nvPr/>
        </p:nvSpPr>
        <p:spPr>
          <a:xfrm rot="19952737">
            <a:off x="2905862" y="80133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CC7BEF-0161-4F09-99BA-18F7DADEB291}"/>
              </a:ext>
            </a:extLst>
          </p:cNvPr>
          <p:cNvSpPr/>
          <p:nvPr/>
        </p:nvSpPr>
        <p:spPr>
          <a:xfrm>
            <a:off x="6857323" y="2531390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E4BC386-0F59-46C9-B7A4-228AD8136384}"/>
              </a:ext>
            </a:extLst>
          </p:cNvPr>
          <p:cNvSpPr/>
          <p:nvPr/>
        </p:nvSpPr>
        <p:spPr>
          <a:xfrm>
            <a:off x="1579381" y="301141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7A14955-ED1E-4B3A-B607-3CDF4F147DF1}"/>
              </a:ext>
            </a:extLst>
          </p:cNvPr>
          <p:cNvSpPr/>
          <p:nvPr/>
        </p:nvSpPr>
        <p:spPr>
          <a:xfrm>
            <a:off x="1948312" y="172869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26" name="Группа 7">
            <a:extLst>
              <a:ext uri="{FF2B5EF4-FFF2-40B4-BE49-F238E27FC236}">
                <a16:creationId xmlns:a16="http://schemas.microsoft.com/office/drawing/2014/main" id="{041F7C01-8355-422A-AEE6-9F3C48F257AA}"/>
              </a:ext>
            </a:extLst>
          </p:cNvPr>
          <p:cNvGrpSpPr>
            <a:grpSpLocks/>
          </p:cNvGrpSpPr>
          <p:nvPr/>
        </p:nvGrpSpPr>
        <p:grpSpPr bwMode="auto">
          <a:xfrm>
            <a:off x="4154565" y="3004526"/>
            <a:ext cx="804862" cy="762000"/>
            <a:chOff x="2562225" y="1295400"/>
            <a:chExt cx="804863" cy="762000"/>
          </a:xfrm>
        </p:grpSpPr>
        <p:sp>
          <p:nvSpPr>
            <p:cNvPr id="27" name="Oval 53">
              <a:extLst>
                <a:ext uri="{FF2B5EF4-FFF2-40B4-BE49-F238E27FC236}">
                  <a16:creationId xmlns:a16="http://schemas.microsoft.com/office/drawing/2014/main" id="{37BF2190-449E-4F2F-A850-C0C61F5ACA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2225" y="1828800"/>
              <a:ext cx="685800" cy="228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8" name="Oval 54">
              <a:extLst>
                <a:ext uri="{FF2B5EF4-FFF2-40B4-BE49-F238E27FC236}">
                  <a16:creationId xmlns:a16="http://schemas.microsoft.com/office/drawing/2014/main" id="{9C5B480D-67D5-4F92-AFD8-4A195E5EA1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463" y="1295400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8" name="Oval 55">
              <a:extLst>
                <a:ext uri="{FF2B5EF4-FFF2-40B4-BE49-F238E27FC236}">
                  <a16:creationId xmlns:a16="http://schemas.microsoft.com/office/drawing/2014/main" id="{93611E3D-D319-40CE-A3B0-C7509CD944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3988" y="1298575"/>
              <a:ext cx="665162" cy="6667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9" name="Oval 56">
              <a:extLst>
                <a:ext uri="{FF2B5EF4-FFF2-40B4-BE49-F238E27FC236}">
                  <a16:creationId xmlns:a16="http://schemas.microsoft.com/office/drawing/2014/main" id="{045F1791-1B7D-4BB6-8837-CBA0F4A76F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00338" y="1304925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2" name="Oval 57">
              <a:extLst>
                <a:ext uri="{FF2B5EF4-FFF2-40B4-BE49-F238E27FC236}">
                  <a16:creationId xmlns:a16="http://schemas.microsoft.com/office/drawing/2014/main" id="{355CA43E-B312-4342-A77A-98A1B2B713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850" y="1295400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8C94349-5BD1-4190-956A-B87A8AF89321}"/>
              </a:ext>
            </a:extLst>
          </p:cNvPr>
          <p:cNvSpPr/>
          <p:nvPr/>
        </p:nvSpPr>
        <p:spPr>
          <a:xfrm>
            <a:off x="5689700" y="4924272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71D6D90-B751-443C-BCE7-A877EE1037BB}"/>
              </a:ext>
            </a:extLst>
          </p:cNvPr>
          <p:cNvSpPr/>
          <p:nvPr/>
        </p:nvSpPr>
        <p:spPr>
          <a:xfrm>
            <a:off x="6734004" y="3900490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67 0.11597 C 0.23663 0.00393 0.19497 -0.14005 0.09774 -0.20509 C 0.0066 -0.26991 -0.10816 -0.24607 -0.15174 -0.13727 C -0.19288 -0.03912 -0.16389 0.09444 -0.07674 0.15417 C 0.00313 0.20718 0.10052 0.18981 0.13819 0.09699 C 0.17413 0.0118 0.14965 -0.10046 0.07656 -0.15162 C 0.0099 -0.19815 -0.07413 -0.18472 -0.10556 -0.10718 C -0.13316 -0.03611 -0.11545 0.05926 -0.05503 0.09884 C -0.00017 0.1375 0.06649 0.12731 0.09375 0.06528 C 0.11493 0.00833 0.10313 -0.06574 0.0559 -0.09931 C 0.01319 -0.12847 -0.03941 -0.12315 -0.05972 -0.07477 C -0.07604 -0.03357 -0.06736 0.02153 -0.03403 0.0456 C -0.00503 0.0669 0.03177 0.06597 0.04618 0.03403 C 0.05764 0.00648 0.05556 -0.02894 0.03472 -0.0456 C 0.01632 -0.05648 -0.00434 -0.06019 -0.0125 -0.04282 C -0.01806 -0.03241 -0.01892 -0.01782 -0.01181 -0.00741 C -0.00781 -0.0037 -0.00573 -0.00255 1.64799E-17 7.40741E-7 " pathEditMode="relative" rAng="1440000" ptsTypes="AAAAAAAAAAAAAAAAA">
                                      <p:cBhvr>
                                        <p:cTn id="6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6119E2DA-B107-4CA0-8F68-CA377386AFE9}"/>
              </a:ext>
            </a:extLst>
          </p:cNvPr>
          <p:cNvSpPr/>
          <p:nvPr/>
        </p:nvSpPr>
        <p:spPr>
          <a:xfrm>
            <a:off x="3706327" y="512677"/>
            <a:ext cx="1187936" cy="2674021"/>
          </a:xfrm>
          <a:custGeom>
            <a:avLst/>
            <a:gdLst>
              <a:gd name="connsiteX0" fmla="*/ 865673 w 1187936"/>
              <a:gd name="connsiteY0" fmla="*/ 0 h 2674021"/>
              <a:gd name="connsiteX1" fmla="*/ 1178575 w 1187936"/>
              <a:gd name="connsiteY1" fmla="*/ 15057 h 2674021"/>
              <a:gd name="connsiteX2" fmla="*/ 1187936 w 1187936"/>
              <a:gd name="connsiteY2" fmla="*/ 16418 h 2674021"/>
              <a:gd name="connsiteX3" fmla="*/ 858231 w 1187936"/>
              <a:gd name="connsiteY3" fmla="*/ 2674021 h 2674021"/>
              <a:gd name="connsiteX4" fmla="*/ 0 w 1187936"/>
              <a:gd name="connsiteY4" fmla="*/ 120238 h 2674021"/>
              <a:gd name="connsiteX5" fmla="*/ 248908 w 1187936"/>
              <a:gd name="connsiteY5" fmla="*/ 59249 h 2674021"/>
              <a:gd name="connsiteX6" fmla="*/ 865673 w 1187936"/>
              <a:gd name="connsiteY6" fmla="*/ 0 h 26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936" h="2674021">
                <a:moveTo>
                  <a:pt x="865673" y="0"/>
                </a:moveTo>
                <a:cubicBezTo>
                  <a:pt x="971309" y="0"/>
                  <a:pt x="1075696" y="5100"/>
                  <a:pt x="1178575" y="15057"/>
                </a:cubicBezTo>
                <a:lnTo>
                  <a:pt x="1187936" y="16418"/>
                </a:lnTo>
                <a:lnTo>
                  <a:pt x="858231" y="2674021"/>
                </a:lnTo>
                <a:lnTo>
                  <a:pt x="0" y="120238"/>
                </a:lnTo>
                <a:lnTo>
                  <a:pt x="248908" y="59249"/>
                </a:lnTo>
                <a:cubicBezTo>
                  <a:pt x="448129" y="20401"/>
                  <a:pt x="654401" y="0"/>
                  <a:pt x="865673" y="0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312F272D-C66B-498D-B8BC-38BE6731468E}"/>
              </a:ext>
            </a:extLst>
          </p:cNvPr>
          <p:cNvSpPr/>
          <p:nvPr/>
        </p:nvSpPr>
        <p:spPr>
          <a:xfrm>
            <a:off x="4663728" y="543137"/>
            <a:ext cx="1627412" cy="2636483"/>
          </a:xfrm>
          <a:custGeom>
            <a:avLst/>
            <a:gdLst>
              <a:gd name="connsiteX0" fmla="*/ 327085 w 1627412"/>
              <a:gd name="connsiteY0" fmla="*/ 0 h 2636483"/>
              <a:gd name="connsiteX1" fmla="*/ 525037 w 1627412"/>
              <a:gd name="connsiteY1" fmla="*/ 28789 h 2636483"/>
              <a:gd name="connsiteX2" fmla="*/ 1619337 w 1627412"/>
              <a:gd name="connsiteY2" fmla="*/ 467602 h 2636483"/>
              <a:gd name="connsiteX3" fmla="*/ 1627412 w 1627412"/>
              <a:gd name="connsiteY3" fmla="*/ 473356 h 2636483"/>
              <a:gd name="connsiteX4" fmla="*/ 0 w 1627412"/>
              <a:gd name="connsiteY4" fmla="*/ 2636483 h 2636483"/>
              <a:gd name="connsiteX5" fmla="*/ 327085 w 1627412"/>
              <a:gd name="connsiteY5" fmla="*/ 0 h 26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412" h="2636483">
                <a:moveTo>
                  <a:pt x="327085" y="0"/>
                </a:moveTo>
                <a:lnTo>
                  <a:pt x="525037" y="28789"/>
                </a:lnTo>
                <a:cubicBezTo>
                  <a:pt x="923479" y="106485"/>
                  <a:pt x="1293715" y="257969"/>
                  <a:pt x="1619337" y="467602"/>
                </a:cubicBezTo>
                <a:lnTo>
                  <a:pt x="1627412" y="473356"/>
                </a:lnTo>
                <a:lnTo>
                  <a:pt x="0" y="2636483"/>
                </a:lnTo>
                <a:lnTo>
                  <a:pt x="3270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F7E302A3-7B57-409C-9677-1639B11A5B86}"/>
              </a:ext>
            </a:extLst>
          </p:cNvPr>
          <p:cNvSpPr/>
          <p:nvPr/>
        </p:nvSpPr>
        <p:spPr>
          <a:xfrm>
            <a:off x="2370077" y="652509"/>
            <a:ext cx="2132568" cy="2576003"/>
          </a:xfrm>
          <a:custGeom>
            <a:avLst/>
            <a:gdLst>
              <a:gd name="connsiteX0" fmla="*/ 1266870 w 2132568"/>
              <a:gd name="connsiteY0" fmla="*/ 0 h 2576003"/>
              <a:gd name="connsiteX1" fmla="*/ 2132568 w 2132568"/>
              <a:gd name="connsiteY1" fmla="*/ 2576003 h 2576003"/>
              <a:gd name="connsiteX2" fmla="*/ 0 w 2132568"/>
              <a:gd name="connsiteY2" fmla="*/ 754116 h 2576003"/>
              <a:gd name="connsiteX3" fmla="*/ 37936 w 2132568"/>
              <a:gd name="connsiteY3" fmla="*/ 714340 h 2576003"/>
              <a:gd name="connsiteX4" fmla="*/ 1010701 w 2132568"/>
              <a:gd name="connsiteY4" fmla="*/ 89347 h 2576003"/>
              <a:gd name="connsiteX5" fmla="*/ 1266870 w 2132568"/>
              <a:gd name="connsiteY5" fmla="*/ 0 h 25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568" h="2576003">
                <a:moveTo>
                  <a:pt x="1266870" y="0"/>
                </a:moveTo>
                <a:lnTo>
                  <a:pt x="2132568" y="2576003"/>
                </a:lnTo>
                <a:lnTo>
                  <a:pt x="0" y="754116"/>
                </a:lnTo>
                <a:lnTo>
                  <a:pt x="37936" y="714340"/>
                </a:lnTo>
                <a:cubicBezTo>
                  <a:pt x="314842" y="450464"/>
                  <a:pt x="644567" y="236921"/>
                  <a:pt x="1010701" y="89347"/>
                </a:cubicBezTo>
                <a:lnTo>
                  <a:pt x="126687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A3B6B016-18C1-48DD-857C-139B7E58F08C}"/>
              </a:ext>
            </a:extLst>
          </p:cNvPr>
          <p:cNvSpPr/>
          <p:nvPr/>
        </p:nvSpPr>
        <p:spPr>
          <a:xfrm>
            <a:off x="4724130" y="1073120"/>
            <a:ext cx="2648698" cy="2188463"/>
          </a:xfrm>
          <a:custGeom>
            <a:avLst/>
            <a:gdLst>
              <a:gd name="connsiteX0" fmla="*/ 1646475 w 2648698"/>
              <a:gd name="connsiteY0" fmla="*/ 0 h 2188463"/>
              <a:gd name="connsiteX1" fmla="*/ 1794530 w 2648698"/>
              <a:gd name="connsiteY1" fmla="*/ 105504 h 2188463"/>
              <a:gd name="connsiteX2" fmla="*/ 2538843 w 2648698"/>
              <a:gd name="connsiteY2" fmla="*/ 965788 h 2188463"/>
              <a:gd name="connsiteX3" fmla="*/ 2648698 w 2648698"/>
              <a:gd name="connsiteY3" fmla="*/ 1183100 h 2188463"/>
              <a:gd name="connsiteX4" fmla="*/ 0 w 2648698"/>
              <a:gd name="connsiteY4" fmla="*/ 2188463 h 2188463"/>
              <a:gd name="connsiteX5" fmla="*/ 1646475 w 2648698"/>
              <a:gd name="connsiteY5" fmla="*/ 0 h 218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698" h="2188463">
                <a:moveTo>
                  <a:pt x="1646475" y="0"/>
                </a:moveTo>
                <a:lnTo>
                  <a:pt x="1794530" y="105504"/>
                </a:lnTo>
                <a:cubicBezTo>
                  <a:pt x="2096820" y="343236"/>
                  <a:pt x="2350394" y="635209"/>
                  <a:pt x="2538843" y="965788"/>
                </a:cubicBezTo>
                <a:lnTo>
                  <a:pt x="2648698" y="1183100"/>
                </a:lnTo>
                <a:lnTo>
                  <a:pt x="0" y="2188463"/>
                </a:lnTo>
                <a:lnTo>
                  <a:pt x="1646475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FDB5C43F-DC83-48D7-A8B3-A55B267ED708}"/>
              </a:ext>
            </a:extLst>
          </p:cNvPr>
          <p:cNvSpPr/>
          <p:nvPr/>
        </p:nvSpPr>
        <p:spPr>
          <a:xfrm>
            <a:off x="1581974" y="1477318"/>
            <a:ext cx="2814878" cy="1789106"/>
          </a:xfrm>
          <a:custGeom>
            <a:avLst/>
            <a:gdLst>
              <a:gd name="connsiteX0" fmla="*/ 720679 w 2814878"/>
              <a:gd name="connsiteY0" fmla="*/ 0 h 1789106"/>
              <a:gd name="connsiteX1" fmla="*/ 2814878 w 2814878"/>
              <a:gd name="connsiteY1" fmla="*/ 1789106 h 1789106"/>
              <a:gd name="connsiteX2" fmla="*/ 0 w 2814878"/>
              <a:gd name="connsiteY2" fmla="*/ 1333776 h 1789106"/>
              <a:gd name="connsiteX3" fmla="*/ 67273 w 2814878"/>
              <a:gd name="connsiteY3" fmla="*/ 1084457 h 1789106"/>
              <a:gd name="connsiteX4" fmla="*/ 628519 w 2814878"/>
              <a:gd name="connsiteY4" fmla="*/ 96629 h 1789106"/>
              <a:gd name="connsiteX5" fmla="*/ 720679 w 2814878"/>
              <a:gd name="connsiteY5" fmla="*/ 0 h 178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78" h="1789106">
                <a:moveTo>
                  <a:pt x="720679" y="0"/>
                </a:moveTo>
                <a:lnTo>
                  <a:pt x="2814878" y="1789106"/>
                </a:lnTo>
                <a:lnTo>
                  <a:pt x="0" y="1333776"/>
                </a:lnTo>
                <a:lnTo>
                  <a:pt x="67273" y="1084457"/>
                </a:lnTo>
                <a:cubicBezTo>
                  <a:pt x="186496" y="719182"/>
                  <a:pt x="379047" y="384694"/>
                  <a:pt x="628519" y="96629"/>
                </a:cubicBezTo>
                <a:lnTo>
                  <a:pt x="720679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1879BC23-F277-4231-BC97-DBEBF70AA64F}"/>
              </a:ext>
            </a:extLst>
          </p:cNvPr>
          <p:cNvSpPr/>
          <p:nvPr/>
        </p:nvSpPr>
        <p:spPr>
          <a:xfrm>
            <a:off x="4810128" y="2345765"/>
            <a:ext cx="2822212" cy="1440202"/>
          </a:xfrm>
          <a:custGeom>
            <a:avLst/>
            <a:gdLst>
              <a:gd name="connsiteX0" fmla="*/ 2601660 w 2822212"/>
              <a:gd name="connsiteY0" fmla="*/ 0 h 1440202"/>
              <a:gd name="connsiteX1" fmla="*/ 2684625 w 2822212"/>
              <a:gd name="connsiteY1" fmla="*/ 216010 h 1440202"/>
              <a:gd name="connsiteX2" fmla="*/ 2822212 w 2822212"/>
              <a:gd name="connsiteY2" fmla="*/ 1083235 h 1440202"/>
              <a:gd name="connsiteX3" fmla="*/ 2806412 w 2822212"/>
              <a:gd name="connsiteY3" fmla="*/ 1381412 h 1440202"/>
              <a:gd name="connsiteX4" fmla="*/ 2798573 w 2822212"/>
              <a:gd name="connsiteY4" fmla="*/ 1440202 h 1440202"/>
              <a:gd name="connsiteX5" fmla="*/ 0 w 2822212"/>
              <a:gd name="connsiteY5" fmla="*/ 987510 h 1440202"/>
              <a:gd name="connsiteX6" fmla="*/ 2601660 w 2822212"/>
              <a:gd name="connsiteY6" fmla="*/ 0 h 144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2212" h="1440202">
                <a:moveTo>
                  <a:pt x="2601660" y="0"/>
                </a:moveTo>
                <a:lnTo>
                  <a:pt x="2684625" y="216010"/>
                </a:lnTo>
                <a:cubicBezTo>
                  <a:pt x="2774043" y="489966"/>
                  <a:pt x="2822212" y="781240"/>
                  <a:pt x="2822212" y="1083235"/>
                </a:cubicBezTo>
                <a:cubicBezTo>
                  <a:pt x="2822212" y="1183900"/>
                  <a:pt x="2816860" y="1283374"/>
                  <a:pt x="2806412" y="1381412"/>
                </a:cubicBezTo>
                <a:lnTo>
                  <a:pt x="2798573" y="1440202"/>
                </a:lnTo>
                <a:lnTo>
                  <a:pt x="0" y="987510"/>
                </a:lnTo>
                <a:lnTo>
                  <a:pt x="260166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5AF1442F-5F9F-4151-BA2A-2B8070F10747}"/>
              </a:ext>
            </a:extLst>
          </p:cNvPr>
          <p:cNvSpPr/>
          <p:nvPr/>
        </p:nvSpPr>
        <p:spPr>
          <a:xfrm>
            <a:off x="1511661" y="2906608"/>
            <a:ext cx="2923193" cy="1505248"/>
          </a:xfrm>
          <a:custGeom>
            <a:avLst/>
            <a:gdLst>
              <a:gd name="connsiteX0" fmla="*/ 49929 w 2923193"/>
              <a:gd name="connsiteY0" fmla="*/ 0 h 1505248"/>
              <a:gd name="connsiteX1" fmla="*/ 2923193 w 2923193"/>
              <a:gd name="connsiteY1" fmla="*/ 464775 h 1505248"/>
              <a:gd name="connsiteX2" fmla="*/ 181998 w 2923193"/>
              <a:gd name="connsiteY2" fmla="*/ 1505248 h 1505248"/>
              <a:gd name="connsiteX3" fmla="*/ 137587 w 2923193"/>
              <a:gd name="connsiteY3" fmla="*/ 1389617 h 1505248"/>
              <a:gd name="connsiteX4" fmla="*/ 0 w 2923193"/>
              <a:gd name="connsiteY4" fmla="*/ 522392 h 1505248"/>
              <a:gd name="connsiteX5" fmla="*/ 35262 w 2923193"/>
              <a:gd name="connsiteY5" fmla="*/ 78265 h 1505248"/>
              <a:gd name="connsiteX6" fmla="*/ 49929 w 2923193"/>
              <a:gd name="connsiteY6" fmla="*/ 0 h 15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193" h="1505248">
                <a:moveTo>
                  <a:pt x="49929" y="0"/>
                </a:moveTo>
                <a:lnTo>
                  <a:pt x="2923193" y="464775"/>
                </a:lnTo>
                <a:lnTo>
                  <a:pt x="181998" y="1505248"/>
                </a:lnTo>
                <a:lnTo>
                  <a:pt x="137587" y="1389617"/>
                </a:lnTo>
                <a:cubicBezTo>
                  <a:pt x="48170" y="1115661"/>
                  <a:pt x="0" y="824387"/>
                  <a:pt x="0" y="522392"/>
                </a:cubicBezTo>
                <a:cubicBezTo>
                  <a:pt x="0" y="371395"/>
                  <a:pt x="12042" y="223077"/>
                  <a:pt x="35262" y="78265"/>
                </a:cubicBezTo>
                <a:lnTo>
                  <a:pt x="49929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64F61162-5366-44A2-BDF6-FF06AB8E2A67}"/>
              </a:ext>
            </a:extLst>
          </p:cNvPr>
          <p:cNvSpPr/>
          <p:nvPr/>
        </p:nvSpPr>
        <p:spPr>
          <a:xfrm>
            <a:off x="4724777" y="3418281"/>
            <a:ext cx="2870525" cy="1877444"/>
          </a:xfrm>
          <a:custGeom>
            <a:avLst/>
            <a:gdLst>
              <a:gd name="connsiteX0" fmla="*/ 0 w 2870525"/>
              <a:gd name="connsiteY0" fmla="*/ 0 h 1877444"/>
              <a:gd name="connsiteX1" fmla="*/ 2870525 w 2870525"/>
              <a:gd name="connsiteY1" fmla="*/ 464331 h 1877444"/>
              <a:gd name="connsiteX2" fmla="*/ 2845389 w 2870525"/>
              <a:gd name="connsiteY2" fmla="*/ 598460 h 1877444"/>
              <a:gd name="connsiteX3" fmla="*/ 2208731 w 2870525"/>
              <a:gd name="connsiteY3" fmla="*/ 1865772 h 1877444"/>
              <a:gd name="connsiteX4" fmla="*/ 2197600 w 2870525"/>
              <a:gd name="connsiteY4" fmla="*/ 1877444 h 1877444"/>
              <a:gd name="connsiteX5" fmla="*/ 0 w 2870525"/>
              <a:gd name="connsiteY5" fmla="*/ 0 h 18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525" h="1877444">
                <a:moveTo>
                  <a:pt x="0" y="0"/>
                </a:moveTo>
                <a:lnTo>
                  <a:pt x="2870525" y="464331"/>
                </a:lnTo>
                <a:lnTo>
                  <a:pt x="2845389" y="598460"/>
                </a:lnTo>
                <a:cubicBezTo>
                  <a:pt x="2743473" y="1073074"/>
                  <a:pt x="2520571" y="1505691"/>
                  <a:pt x="2208731" y="1865772"/>
                </a:cubicBezTo>
                <a:lnTo>
                  <a:pt x="2197600" y="1877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9AC417DD-E61F-4F55-8F45-777FCAD5752F}"/>
              </a:ext>
            </a:extLst>
          </p:cNvPr>
          <p:cNvSpPr/>
          <p:nvPr/>
        </p:nvSpPr>
        <p:spPr>
          <a:xfrm>
            <a:off x="1728633" y="3472474"/>
            <a:ext cx="2714769" cy="2280067"/>
          </a:xfrm>
          <a:custGeom>
            <a:avLst/>
            <a:gdLst>
              <a:gd name="connsiteX0" fmla="*/ 2714769 w 2714769"/>
              <a:gd name="connsiteY0" fmla="*/ 0 h 2280067"/>
              <a:gd name="connsiteX1" fmla="*/ 999378 w 2714769"/>
              <a:gd name="connsiteY1" fmla="*/ 2280067 h 2280067"/>
              <a:gd name="connsiteX2" fmla="*/ 896708 w 2714769"/>
              <a:gd name="connsiteY2" fmla="*/ 2206904 h 2280067"/>
              <a:gd name="connsiteX3" fmla="*/ 23525 w 2714769"/>
              <a:gd name="connsiteY3" fmla="*/ 1091692 h 2280067"/>
              <a:gd name="connsiteX4" fmla="*/ 0 w 2714769"/>
              <a:gd name="connsiteY4" fmla="*/ 1030443 h 2280067"/>
              <a:gd name="connsiteX5" fmla="*/ 2714769 w 2714769"/>
              <a:gd name="connsiteY5" fmla="*/ 0 h 22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69" h="2280067">
                <a:moveTo>
                  <a:pt x="2714769" y="0"/>
                </a:moveTo>
                <a:lnTo>
                  <a:pt x="999378" y="2280067"/>
                </a:lnTo>
                <a:lnTo>
                  <a:pt x="896708" y="2206904"/>
                </a:lnTo>
                <a:cubicBezTo>
                  <a:pt x="518845" y="1909740"/>
                  <a:pt x="217102" y="1527822"/>
                  <a:pt x="23525" y="1091692"/>
                </a:cubicBezTo>
                <a:lnTo>
                  <a:pt x="0" y="1030443"/>
                </a:lnTo>
                <a:lnTo>
                  <a:pt x="2714769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615CBE2-D522-44E6-9BC0-2E46B65DBCFD}"/>
              </a:ext>
            </a:extLst>
          </p:cNvPr>
          <p:cNvSpPr/>
          <p:nvPr/>
        </p:nvSpPr>
        <p:spPr>
          <a:xfrm>
            <a:off x="4669682" y="3499508"/>
            <a:ext cx="2185270" cy="2683505"/>
          </a:xfrm>
          <a:custGeom>
            <a:avLst/>
            <a:gdLst>
              <a:gd name="connsiteX0" fmla="*/ 0 w 2185270"/>
              <a:gd name="connsiteY0" fmla="*/ 0 h 2683505"/>
              <a:gd name="connsiteX1" fmla="*/ 2185270 w 2185270"/>
              <a:gd name="connsiteY1" fmla="*/ 1866911 h 2683505"/>
              <a:gd name="connsiteX2" fmla="*/ 2066305 w 2185270"/>
              <a:gd name="connsiteY2" fmla="*/ 1991645 h 2683505"/>
              <a:gd name="connsiteX3" fmla="*/ 1093540 w 2185270"/>
              <a:gd name="connsiteY3" fmla="*/ 2616638 h 2683505"/>
              <a:gd name="connsiteX4" fmla="*/ 901825 w 2185270"/>
              <a:gd name="connsiteY4" fmla="*/ 2683505 h 2683505"/>
              <a:gd name="connsiteX5" fmla="*/ 0 w 2185270"/>
              <a:gd name="connsiteY5" fmla="*/ 0 h 26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70" h="2683505">
                <a:moveTo>
                  <a:pt x="0" y="0"/>
                </a:moveTo>
                <a:lnTo>
                  <a:pt x="2185270" y="1866911"/>
                </a:lnTo>
                <a:lnTo>
                  <a:pt x="2066305" y="1991645"/>
                </a:lnTo>
                <a:cubicBezTo>
                  <a:pt x="1789399" y="2255521"/>
                  <a:pt x="1459675" y="2469064"/>
                  <a:pt x="1093540" y="2616638"/>
                </a:cubicBezTo>
                <a:lnTo>
                  <a:pt x="901825" y="2683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4548BBF-02CC-487A-B304-FC2B12E0EA05}"/>
              </a:ext>
            </a:extLst>
          </p:cNvPr>
          <p:cNvSpPr/>
          <p:nvPr/>
        </p:nvSpPr>
        <p:spPr>
          <a:xfrm>
            <a:off x="2807476" y="3530353"/>
            <a:ext cx="1714449" cy="2787839"/>
          </a:xfrm>
          <a:custGeom>
            <a:avLst/>
            <a:gdLst>
              <a:gd name="connsiteX0" fmla="*/ 1714449 w 1714449"/>
              <a:gd name="connsiteY0" fmla="*/ 0 h 2787839"/>
              <a:gd name="connsiteX1" fmla="*/ 1368586 w 1714449"/>
              <a:gd name="connsiteY1" fmla="*/ 2787839 h 2787839"/>
              <a:gd name="connsiteX2" fmla="*/ 1147760 w 1714449"/>
              <a:gd name="connsiteY2" fmla="*/ 2755723 h 2787839"/>
              <a:gd name="connsiteX3" fmla="*/ 53460 w 1714449"/>
              <a:gd name="connsiteY3" fmla="*/ 2316910 h 2787839"/>
              <a:gd name="connsiteX4" fmla="*/ 0 w 1714449"/>
              <a:gd name="connsiteY4" fmla="*/ 2278814 h 2787839"/>
              <a:gd name="connsiteX5" fmla="*/ 1714449 w 1714449"/>
              <a:gd name="connsiteY5" fmla="*/ 0 h 278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449" h="2787839">
                <a:moveTo>
                  <a:pt x="1714449" y="0"/>
                </a:moveTo>
                <a:lnTo>
                  <a:pt x="1368586" y="2787839"/>
                </a:lnTo>
                <a:lnTo>
                  <a:pt x="1147760" y="2755723"/>
                </a:lnTo>
                <a:cubicBezTo>
                  <a:pt x="749318" y="2678027"/>
                  <a:pt x="379082" y="2526544"/>
                  <a:pt x="53460" y="2316910"/>
                </a:cubicBezTo>
                <a:lnTo>
                  <a:pt x="0" y="2278814"/>
                </a:lnTo>
                <a:lnTo>
                  <a:pt x="171444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0860114-841A-4EC1-8E07-D60E6EFFEC1A}"/>
              </a:ext>
            </a:extLst>
          </p:cNvPr>
          <p:cNvSpPr/>
          <p:nvPr/>
        </p:nvSpPr>
        <p:spPr>
          <a:xfrm>
            <a:off x="4272732" y="3565414"/>
            <a:ext cx="1230780" cy="2779910"/>
          </a:xfrm>
          <a:custGeom>
            <a:avLst/>
            <a:gdLst>
              <a:gd name="connsiteX0" fmla="*/ 343134 w 1230780"/>
              <a:gd name="connsiteY0" fmla="*/ 0 h 2779910"/>
              <a:gd name="connsiteX1" fmla="*/ 1230780 w 1230780"/>
              <a:gd name="connsiteY1" fmla="*/ 2641313 h 2779910"/>
              <a:gd name="connsiteX2" fmla="*/ 1209319 w 1230780"/>
              <a:gd name="connsiteY2" fmla="*/ 2648798 h 2779910"/>
              <a:gd name="connsiteX3" fmla="*/ 299268 w 1230780"/>
              <a:gd name="connsiteY3" fmla="*/ 2779910 h 2779910"/>
              <a:gd name="connsiteX4" fmla="*/ 141783 w 1230780"/>
              <a:gd name="connsiteY4" fmla="*/ 2776115 h 2779910"/>
              <a:gd name="connsiteX5" fmla="*/ 0 w 1230780"/>
              <a:gd name="connsiteY5" fmla="*/ 2765841 h 2779910"/>
              <a:gd name="connsiteX6" fmla="*/ 343134 w 1230780"/>
              <a:gd name="connsiteY6" fmla="*/ 0 h 27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780" h="2779910">
                <a:moveTo>
                  <a:pt x="343134" y="0"/>
                </a:moveTo>
                <a:lnTo>
                  <a:pt x="1230780" y="2641313"/>
                </a:lnTo>
                <a:lnTo>
                  <a:pt x="1209319" y="2648798"/>
                </a:lnTo>
                <a:cubicBezTo>
                  <a:pt x="921835" y="2734007"/>
                  <a:pt x="616177" y="2779910"/>
                  <a:pt x="299268" y="2779910"/>
                </a:cubicBezTo>
                <a:cubicBezTo>
                  <a:pt x="246450" y="2779910"/>
                  <a:pt x="193945" y="2778635"/>
                  <a:pt x="141783" y="2776115"/>
                </a:cubicBezTo>
                <a:lnTo>
                  <a:pt x="0" y="2765841"/>
                </a:lnTo>
                <a:lnTo>
                  <a:pt x="343134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F6507D9B-680B-4E16-9EFC-5530188FF6F0}"/>
              </a:ext>
            </a:extLst>
          </p:cNvPr>
          <p:cNvSpPr/>
          <p:nvPr/>
        </p:nvSpPr>
        <p:spPr>
          <a:xfrm>
            <a:off x="5183539" y="56924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3CE47E8-3924-4325-9088-D96F63D7CDED}"/>
              </a:ext>
            </a:extLst>
          </p:cNvPr>
          <p:cNvSpPr/>
          <p:nvPr/>
        </p:nvSpPr>
        <p:spPr>
          <a:xfrm>
            <a:off x="3332049" y="5198543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1F5F9A-E4B7-4643-991C-6A38AC3AD4F6}"/>
              </a:ext>
            </a:extLst>
          </p:cNvPr>
          <p:cNvSpPr/>
          <p:nvPr/>
        </p:nvSpPr>
        <p:spPr>
          <a:xfrm rot="19952737">
            <a:off x="2905862" y="80133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CC7BEF-0161-4F09-99BA-18F7DADEB291}"/>
              </a:ext>
            </a:extLst>
          </p:cNvPr>
          <p:cNvSpPr/>
          <p:nvPr/>
        </p:nvSpPr>
        <p:spPr>
          <a:xfrm>
            <a:off x="6857323" y="2531390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E4BC386-0F59-46C9-B7A4-228AD8136384}"/>
              </a:ext>
            </a:extLst>
          </p:cNvPr>
          <p:cNvSpPr/>
          <p:nvPr/>
        </p:nvSpPr>
        <p:spPr>
          <a:xfrm>
            <a:off x="1579381" y="301141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7A14955-ED1E-4B3A-B607-3CDF4F147DF1}"/>
              </a:ext>
            </a:extLst>
          </p:cNvPr>
          <p:cNvSpPr/>
          <p:nvPr/>
        </p:nvSpPr>
        <p:spPr>
          <a:xfrm>
            <a:off x="1948312" y="172869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26" name="Группа 7">
            <a:extLst>
              <a:ext uri="{FF2B5EF4-FFF2-40B4-BE49-F238E27FC236}">
                <a16:creationId xmlns:a16="http://schemas.microsoft.com/office/drawing/2014/main" id="{041F7C01-8355-422A-AEE6-9F3C48F257AA}"/>
              </a:ext>
            </a:extLst>
          </p:cNvPr>
          <p:cNvGrpSpPr>
            <a:grpSpLocks/>
          </p:cNvGrpSpPr>
          <p:nvPr/>
        </p:nvGrpSpPr>
        <p:grpSpPr bwMode="auto">
          <a:xfrm>
            <a:off x="4154565" y="3004526"/>
            <a:ext cx="804862" cy="762000"/>
            <a:chOff x="2562225" y="1295400"/>
            <a:chExt cx="804863" cy="762000"/>
          </a:xfrm>
        </p:grpSpPr>
        <p:sp>
          <p:nvSpPr>
            <p:cNvPr id="27" name="Oval 53">
              <a:extLst>
                <a:ext uri="{FF2B5EF4-FFF2-40B4-BE49-F238E27FC236}">
                  <a16:creationId xmlns:a16="http://schemas.microsoft.com/office/drawing/2014/main" id="{37BF2190-449E-4F2F-A850-C0C61F5ACA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2225" y="1828800"/>
              <a:ext cx="685800" cy="228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8" name="Oval 54">
              <a:extLst>
                <a:ext uri="{FF2B5EF4-FFF2-40B4-BE49-F238E27FC236}">
                  <a16:creationId xmlns:a16="http://schemas.microsoft.com/office/drawing/2014/main" id="{9C5B480D-67D5-4F92-AFD8-4A195E5EA1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463" y="1295400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8" name="Oval 55">
              <a:extLst>
                <a:ext uri="{FF2B5EF4-FFF2-40B4-BE49-F238E27FC236}">
                  <a16:creationId xmlns:a16="http://schemas.microsoft.com/office/drawing/2014/main" id="{93611E3D-D319-40CE-A3B0-C7509CD944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3988" y="1298575"/>
              <a:ext cx="665162" cy="6667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9" name="Oval 56">
              <a:extLst>
                <a:ext uri="{FF2B5EF4-FFF2-40B4-BE49-F238E27FC236}">
                  <a16:creationId xmlns:a16="http://schemas.microsoft.com/office/drawing/2014/main" id="{045F1791-1B7D-4BB6-8837-CBA0F4A76F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00338" y="1304925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2" name="Oval 57">
              <a:extLst>
                <a:ext uri="{FF2B5EF4-FFF2-40B4-BE49-F238E27FC236}">
                  <a16:creationId xmlns:a16="http://schemas.microsoft.com/office/drawing/2014/main" id="{355CA43E-B312-4342-A77A-98A1B2B713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850" y="1295400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8C94349-5BD1-4190-956A-B87A8AF89321}"/>
              </a:ext>
            </a:extLst>
          </p:cNvPr>
          <p:cNvSpPr/>
          <p:nvPr/>
        </p:nvSpPr>
        <p:spPr>
          <a:xfrm>
            <a:off x="5689700" y="4924272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71D6D90-B751-443C-BCE7-A877EE1037BB}"/>
              </a:ext>
            </a:extLst>
          </p:cNvPr>
          <p:cNvSpPr/>
          <p:nvPr/>
        </p:nvSpPr>
        <p:spPr>
          <a:xfrm>
            <a:off x="6734004" y="3900490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DF4F927-490D-4E51-8304-9C867B43B99E}"/>
              </a:ext>
            </a:extLst>
          </p:cNvPr>
          <p:cNvSpPr/>
          <p:nvPr/>
        </p:nvSpPr>
        <p:spPr>
          <a:xfrm rot="21341550">
            <a:off x="2053370" y="4357576"/>
            <a:ext cx="9971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6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05 0.18032 C -0.12309 0.28634 -0.00504 0.30139 0.08889 0.21227 C 0.17899 0.13078 0.22118 -0.01991 0.17014 -0.12269 C 0.12413 -0.21713 0.01927 -0.24283 -0.06511 -0.16435 C -0.14202 -0.09028 -0.17934 0.03588 -0.13629 0.1243 C -0.09688 0.20671 -0.00886 0.22801 0.06302 0.1625 C 0.12812 0.10185 0.16145 -0.00672 0.12569 -0.0801 C 0.09218 -0.1463 0.01857 -0.16783 -0.03889 -0.1125 C -0.09289 -0.0632 -0.11997 0.02315 -0.09202 0.08449 C -0.06424 0.13634 -0.00851 0.15532 0.03854 0.11296 C 0.07934 0.07477 0.10277 0.00856 0.08003 -0.03889 C 0.06145 -0.07778 0.01979 -0.09167 -0.01355 -0.06204 C -0.04306 -0.03635 -0.06094 0.00879 -0.04705 0.04051 C -0.03386 0.06713 -0.00903 0.08102 0.01302 0.06296 C 0.03003 0.04537 0.04253 0.02222 0.03489 0.00416 C 0.03073 -0.00718 0.02083 -0.01505 0.01024 -0.01065 C 0.00642 -0.0081 0.00451 -0.00602 3.61111E-6 2.96296E-6 " pathEditMode="relative" rAng="8520000" ptsTypes="AAAAAAAAAAAAAAAAA">
                                      <p:cBhvr>
                                        <p:cTn id="6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6119E2DA-B107-4CA0-8F68-CA377386AFE9}"/>
              </a:ext>
            </a:extLst>
          </p:cNvPr>
          <p:cNvSpPr/>
          <p:nvPr/>
        </p:nvSpPr>
        <p:spPr>
          <a:xfrm>
            <a:off x="3706327" y="512677"/>
            <a:ext cx="1187936" cy="2674021"/>
          </a:xfrm>
          <a:custGeom>
            <a:avLst/>
            <a:gdLst>
              <a:gd name="connsiteX0" fmla="*/ 865673 w 1187936"/>
              <a:gd name="connsiteY0" fmla="*/ 0 h 2674021"/>
              <a:gd name="connsiteX1" fmla="*/ 1178575 w 1187936"/>
              <a:gd name="connsiteY1" fmla="*/ 15057 h 2674021"/>
              <a:gd name="connsiteX2" fmla="*/ 1187936 w 1187936"/>
              <a:gd name="connsiteY2" fmla="*/ 16418 h 2674021"/>
              <a:gd name="connsiteX3" fmla="*/ 858231 w 1187936"/>
              <a:gd name="connsiteY3" fmla="*/ 2674021 h 2674021"/>
              <a:gd name="connsiteX4" fmla="*/ 0 w 1187936"/>
              <a:gd name="connsiteY4" fmla="*/ 120238 h 2674021"/>
              <a:gd name="connsiteX5" fmla="*/ 248908 w 1187936"/>
              <a:gd name="connsiteY5" fmla="*/ 59249 h 2674021"/>
              <a:gd name="connsiteX6" fmla="*/ 865673 w 1187936"/>
              <a:gd name="connsiteY6" fmla="*/ 0 h 26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936" h="2674021">
                <a:moveTo>
                  <a:pt x="865673" y="0"/>
                </a:moveTo>
                <a:cubicBezTo>
                  <a:pt x="971309" y="0"/>
                  <a:pt x="1075696" y="5100"/>
                  <a:pt x="1178575" y="15057"/>
                </a:cubicBezTo>
                <a:lnTo>
                  <a:pt x="1187936" y="16418"/>
                </a:lnTo>
                <a:lnTo>
                  <a:pt x="858231" y="2674021"/>
                </a:lnTo>
                <a:lnTo>
                  <a:pt x="0" y="120238"/>
                </a:lnTo>
                <a:lnTo>
                  <a:pt x="248908" y="59249"/>
                </a:lnTo>
                <a:cubicBezTo>
                  <a:pt x="448129" y="20401"/>
                  <a:pt x="654401" y="0"/>
                  <a:pt x="865673" y="0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312F272D-C66B-498D-B8BC-38BE6731468E}"/>
              </a:ext>
            </a:extLst>
          </p:cNvPr>
          <p:cNvSpPr/>
          <p:nvPr/>
        </p:nvSpPr>
        <p:spPr>
          <a:xfrm>
            <a:off x="4663728" y="543137"/>
            <a:ext cx="1627412" cy="2636483"/>
          </a:xfrm>
          <a:custGeom>
            <a:avLst/>
            <a:gdLst>
              <a:gd name="connsiteX0" fmla="*/ 327085 w 1627412"/>
              <a:gd name="connsiteY0" fmla="*/ 0 h 2636483"/>
              <a:gd name="connsiteX1" fmla="*/ 525037 w 1627412"/>
              <a:gd name="connsiteY1" fmla="*/ 28789 h 2636483"/>
              <a:gd name="connsiteX2" fmla="*/ 1619337 w 1627412"/>
              <a:gd name="connsiteY2" fmla="*/ 467602 h 2636483"/>
              <a:gd name="connsiteX3" fmla="*/ 1627412 w 1627412"/>
              <a:gd name="connsiteY3" fmla="*/ 473356 h 2636483"/>
              <a:gd name="connsiteX4" fmla="*/ 0 w 1627412"/>
              <a:gd name="connsiteY4" fmla="*/ 2636483 h 2636483"/>
              <a:gd name="connsiteX5" fmla="*/ 327085 w 1627412"/>
              <a:gd name="connsiteY5" fmla="*/ 0 h 26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412" h="2636483">
                <a:moveTo>
                  <a:pt x="327085" y="0"/>
                </a:moveTo>
                <a:lnTo>
                  <a:pt x="525037" y="28789"/>
                </a:lnTo>
                <a:cubicBezTo>
                  <a:pt x="923479" y="106485"/>
                  <a:pt x="1293715" y="257969"/>
                  <a:pt x="1619337" y="467602"/>
                </a:cubicBezTo>
                <a:lnTo>
                  <a:pt x="1627412" y="473356"/>
                </a:lnTo>
                <a:lnTo>
                  <a:pt x="0" y="2636483"/>
                </a:lnTo>
                <a:lnTo>
                  <a:pt x="3270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F7E302A3-7B57-409C-9677-1639B11A5B86}"/>
              </a:ext>
            </a:extLst>
          </p:cNvPr>
          <p:cNvSpPr/>
          <p:nvPr/>
        </p:nvSpPr>
        <p:spPr>
          <a:xfrm>
            <a:off x="2370077" y="652509"/>
            <a:ext cx="2132568" cy="2576003"/>
          </a:xfrm>
          <a:custGeom>
            <a:avLst/>
            <a:gdLst>
              <a:gd name="connsiteX0" fmla="*/ 1266870 w 2132568"/>
              <a:gd name="connsiteY0" fmla="*/ 0 h 2576003"/>
              <a:gd name="connsiteX1" fmla="*/ 2132568 w 2132568"/>
              <a:gd name="connsiteY1" fmla="*/ 2576003 h 2576003"/>
              <a:gd name="connsiteX2" fmla="*/ 0 w 2132568"/>
              <a:gd name="connsiteY2" fmla="*/ 754116 h 2576003"/>
              <a:gd name="connsiteX3" fmla="*/ 37936 w 2132568"/>
              <a:gd name="connsiteY3" fmla="*/ 714340 h 2576003"/>
              <a:gd name="connsiteX4" fmla="*/ 1010701 w 2132568"/>
              <a:gd name="connsiteY4" fmla="*/ 89347 h 2576003"/>
              <a:gd name="connsiteX5" fmla="*/ 1266870 w 2132568"/>
              <a:gd name="connsiteY5" fmla="*/ 0 h 25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568" h="2576003">
                <a:moveTo>
                  <a:pt x="1266870" y="0"/>
                </a:moveTo>
                <a:lnTo>
                  <a:pt x="2132568" y="2576003"/>
                </a:lnTo>
                <a:lnTo>
                  <a:pt x="0" y="754116"/>
                </a:lnTo>
                <a:lnTo>
                  <a:pt x="37936" y="714340"/>
                </a:lnTo>
                <a:cubicBezTo>
                  <a:pt x="314842" y="450464"/>
                  <a:pt x="644567" y="236921"/>
                  <a:pt x="1010701" y="89347"/>
                </a:cubicBezTo>
                <a:lnTo>
                  <a:pt x="126687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A3B6B016-18C1-48DD-857C-139B7E58F08C}"/>
              </a:ext>
            </a:extLst>
          </p:cNvPr>
          <p:cNvSpPr/>
          <p:nvPr/>
        </p:nvSpPr>
        <p:spPr>
          <a:xfrm>
            <a:off x="4724130" y="1073120"/>
            <a:ext cx="2648698" cy="2188463"/>
          </a:xfrm>
          <a:custGeom>
            <a:avLst/>
            <a:gdLst>
              <a:gd name="connsiteX0" fmla="*/ 1646475 w 2648698"/>
              <a:gd name="connsiteY0" fmla="*/ 0 h 2188463"/>
              <a:gd name="connsiteX1" fmla="*/ 1794530 w 2648698"/>
              <a:gd name="connsiteY1" fmla="*/ 105504 h 2188463"/>
              <a:gd name="connsiteX2" fmla="*/ 2538843 w 2648698"/>
              <a:gd name="connsiteY2" fmla="*/ 965788 h 2188463"/>
              <a:gd name="connsiteX3" fmla="*/ 2648698 w 2648698"/>
              <a:gd name="connsiteY3" fmla="*/ 1183100 h 2188463"/>
              <a:gd name="connsiteX4" fmla="*/ 0 w 2648698"/>
              <a:gd name="connsiteY4" fmla="*/ 2188463 h 2188463"/>
              <a:gd name="connsiteX5" fmla="*/ 1646475 w 2648698"/>
              <a:gd name="connsiteY5" fmla="*/ 0 h 218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698" h="2188463">
                <a:moveTo>
                  <a:pt x="1646475" y="0"/>
                </a:moveTo>
                <a:lnTo>
                  <a:pt x="1794530" y="105504"/>
                </a:lnTo>
                <a:cubicBezTo>
                  <a:pt x="2096820" y="343236"/>
                  <a:pt x="2350394" y="635209"/>
                  <a:pt x="2538843" y="965788"/>
                </a:cubicBezTo>
                <a:lnTo>
                  <a:pt x="2648698" y="1183100"/>
                </a:lnTo>
                <a:lnTo>
                  <a:pt x="0" y="2188463"/>
                </a:lnTo>
                <a:lnTo>
                  <a:pt x="1646475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FDB5C43F-DC83-48D7-A8B3-A55B267ED708}"/>
              </a:ext>
            </a:extLst>
          </p:cNvPr>
          <p:cNvSpPr/>
          <p:nvPr/>
        </p:nvSpPr>
        <p:spPr>
          <a:xfrm>
            <a:off x="1581974" y="1477318"/>
            <a:ext cx="2814878" cy="1789106"/>
          </a:xfrm>
          <a:custGeom>
            <a:avLst/>
            <a:gdLst>
              <a:gd name="connsiteX0" fmla="*/ 720679 w 2814878"/>
              <a:gd name="connsiteY0" fmla="*/ 0 h 1789106"/>
              <a:gd name="connsiteX1" fmla="*/ 2814878 w 2814878"/>
              <a:gd name="connsiteY1" fmla="*/ 1789106 h 1789106"/>
              <a:gd name="connsiteX2" fmla="*/ 0 w 2814878"/>
              <a:gd name="connsiteY2" fmla="*/ 1333776 h 1789106"/>
              <a:gd name="connsiteX3" fmla="*/ 67273 w 2814878"/>
              <a:gd name="connsiteY3" fmla="*/ 1084457 h 1789106"/>
              <a:gd name="connsiteX4" fmla="*/ 628519 w 2814878"/>
              <a:gd name="connsiteY4" fmla="*/ 96629 h 1789106"/>
              <a:gd name="connsiteX5" fmla="*/ 720679 w 2814878"/>
              <a:gd name="connsiteY5" fmla="*/ 0 h 178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78" h="1789106">
                <a:moveTo>
                  <a:pt x="720679" y="0"/>
                </a:moveTo>
                <a:lnTo>
                  <a:pt x="2814878" y="1789106"/>
                </a:lnTo>
                <a:lnTo>
                  <a:pt x="0" y="1333776"/>
                </a:lnTo>
                <a:lnTo>
                  <a:pt x="67273" y="1084457"/>
                </a:lnTo>
                <a:cubicBezTo>
                  <a:pt x="186496" y="719182"/>
                  <a:pt x="379047" y="384694"/>
                  <a:pt x="628519" y="96629"/>
                </a:cubicBezTo>
                <a:lnTo>
                  <a:pt x="720679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1879BC23-F277-4231-BC97-DBEBF70AA64F}"/>
              </a:ext>
            </a:extLst>
          </p:cNvPr>
          <p:cNvSpPr/>
          <p:nvPr/>
        </p:nvSpPr>
        <p:spPr>
          <a:xfrm>
            <a:off x="4810128" y="2345765"/>
            <a:ext cx="2822212" cy="1440202"/>
          </a:xfrm>
          <a:custGeom>
            <a:avLst/>
            <a:gdLst>
              <a:gd name="connsiteX0" fmla="*/ 2601660 w 2822212"/>
              <a:gd name="connsiteY0" fmla="*/ 0 h 1440202"/>
              <a:gd name="connsiteX1" fmla="*/ 2684625 w 2822212"/>
              <a:gd name="connsiteY1" fmla="*/ 216010 h 1440202"/>
              <a:gd name="connsiteX2" fmla="*/ 2822212 w 2822212"/>
              <a:gd name="connsiteY2" fmla="*/ 1083235 h 1440202"/>
              <a:gd name="connsiteX3" fmla="*/ 2806412 w 2822212"/>
              <a:gd name="connsiteY3" fmla="*/ 1381412 h 1440202"/>
              <a:gd name="connsiteX4" fmla="*/ 2798573 w 2822212"/>
              <a:gd name="connsiteY4" fmla="*/ 1440202 h 1440202"/>
              <a:gd name="connsiteX5" fmla="*/ 0 w 2822212"/>
              <a:gd name="connsiteY5" fmla="*/ 987510 h 1440202"/>
              <a:gd name="connsiteX6" fmla="*/ 2601660 w 2822212"/>
              <a:gd name="connsiteY6" fmla="*/ 0 h 144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2212" h="1440202">
                <a:moveTo>
                  <a:pt x="2601660" y="0"/>
                </a:moveTo>
                <a:lnTo>
                  <a:pt x="2684625" y="216010"/>
                </a:lnTo>
                <a:cubicBezTo>
                  <a:pt x="2774043" y="489966"/>
                  <a:pt x="2822212" y="781240"/>
                  <a:pt x="2822212" y="1083235"/>
                </a:cubicBezTo>
                <a:cubicBezTo>
                  <a:pt x="2822212" y="1183900"/>
                  <a:pt x="2816860" y="1283374"/>
                  <a:pt x="2806412" y="1381412"/>
                </a:cubicBezTo>
                <a:lnTo>
                  <a:pt x="2798573" y="1440202"/>
                </a:lnTo>
                <a:lnTo>
                  <a:pt x="0" y="987510"/>
                </a:lnTo>
                <a:lnTo>
                  <a:pt x="260166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5AF1442F-5F9F-4151-BA2A-2B8070F10747}"/>
              </a:ext>
            </a:extLst>
          </p:cNvPr>
          <p:cNvSpPr/>
          <p:nvPr/>
        </p:nvSpPr>
        <p:spPr>
          <a:xfrm>
            <a:off x="1511661" y="2906608"/>
            <a:ext cx="2923193" cy="1505248"/>
          </a:xfrm>
          <a:custGeom>
            <a:avLst/>
            <a:gdLst>
              <a:gd name="connsiteX0" fmla="*/ 49929 w 2923193"/>
              <a:gd name="connsiteY0" fmla="*/ 0 h 1505248"/>
              <a:gd name="connsiteX1" fmla="*/ 2923193 w 2923193"/>
              <a:gd name="connsiteY1" fmla="*/ 464775 h 1505248"/>
              <a:gd name="connsiteX2" fmla="*/ 181998 w 2923193"/>
              <a:gd name="connsiteY2" fmla="*/ 1505248 h 1505248"/>
              <a:gd name="connsiteX3" fmla="*/ 137587 w 2923193"/>
              <a:gd name="connsiteY3" fmla="*/ 1389617 h 1505248"/>
              <a:gd name="connsiteX4" fmla="*/ 0 w 2923193"/>
              <a:gd name="connsiteY4" fmla="*/ 522392 h 1505248"/>
              <a:gd name="connsiteX5" fmla="*/ 35262 w 2923193"/>
              <a:gd name="connsiteY5" fmla="*/ 78265 h 1505248"/>
              <a:gd name="connsiteX6" fmla="*/ 49929 w 2923193"/>
              <a:gd name="connsiteY6" fmla="*/ 0 h 15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193" h="1505248">
                <a:moveTo>
                  <a:pt x="49929" y="0"/>
                </a:moveTo>
                <a:lnTo>
                  <a:pt x="2923193" y="464775"/>
                </a:lnTo>
                <a:lnTo>
                  <a:pt x="181998" y="1505248"/>
                </a:lnTo>
                <a:lnTo>
                  <a:pt x="137587" y="1389617"/>
                </a:lnTo>
                <a:cubicBezTo>
                  <a:pt x="48170" y="1115661"/>
                  <a:pt x="0" y="824387"/>
                  <a:pt x="0" y="522392"/>
                </a:cubicBezTo>
                <a:cubicBezTo>
                  <a:pt x="0" y="371395"/>
                  <a:pt x="12042" y="223077"/>
                  <a:pt x="35262" y="78265"/>
                </a:cubicBezTo>
                <a:lnTo>
                  <a:pt x="49929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64F61162-5366-44A2-BDF6-FF06AB8E2A67}"/>
              </a:ext>
            </a:extLst>
          </p:cNvPr>
          <p:cNvSpPr/>
          <p:nvPr/>
        </p:nvSpPr>
        <p:spPr>
          <a:xfrm>
            <a:off x="4724777" y="3418281"/>
            <a:ext cx="2870525" cy="1877444"/>
          </a:xfrm>
          <a:custGeom>
            <a:avLst/>
            <a:gdLst>
              <a:gd name="connsiteX0" fmla="*/ 0 w 2870525"/>
              <a:gd name="connsiteY0" fmla="*/ 0 h 1877444"/>
              <a:gd name="connsiteX1" fmla="*/ 2870525 w 2870525"/>
              <a:gd name="connsiteY1" fmla="*/ 464331 h 1877444"/>
              <a:gd name="connsiteX2" fmla="*/ 2845389 w 2870525"/>
              <a:gd name="connsiteY2" fmla="*/ 598460 h 1877444"/>
              <a:gd name="connsiteX3" fmla="*/ 2208731 w 2870525"/>
              <a:gd name="connsiteY3" fmla="*/ 1865772 h 1877444"/>
              <a:gd name="connsiteX4" fmla="*/ 2197600 w 2870525"/>
              <a:gd name="connsiteY4" fmla="*/ 1877444 h 1877444"/>
              <a:gd name="connsiteX5" fmla="*/ 0 w 2870525"/>
              <a:gd name="connsiteY5" fmla="*/ 0 h 18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525" h="1877444">
                <a:moveTo>
                  <a:pt x="0" y="0"/>
                </a:moveTo>
                <a:lnTo>
                  <a:pt x="2870525" y="464331"/>
                </a:lnTo>
                <a:lnTo>
                  <a:pt x="2845389" y="598460"/>
                </a:lnTo>
                <a:cubicBezTo>
                  <a:pt x="2743473" y="1073074"/>
                  <a:pt x="2520571" y="1505691"/>
                  <a:pt x="2208731" y="1865772"/>
                </a:cubicBezTo>
                <a:lnTo>
                  <a:pt x="2197600" y="1877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9AC417DD-E61F-4F55-8F45-777FCAD5752F}"/>
              </a:ext>
            </a:extLst>
          </p:cNvPr>
          <p:cNvSpPr/>
          <p:nvPr/>
        </p:nvSpPr>
        <p:spPr>
          <a:xfrm>
            <a:off x="1728633" y="3472474"/>
            <a:ext cx="2714769" cy="2280067"/>
          </a:xfrm>
          <a:custGeom>
            <a:avLst/>
            <a:gdLst>
              <a:gd name="connsiteX0" fmla="*/ 2714769 w 2714769"/>
              <a:gd name="connsiteY0" fmla="*/ 0 h 2280067"/>
              <a:gd name="connsiteX1" fmla="*/ 999378 w 2714769"/>
              <a:gd name="connsiteY1" fmla="*/ 2280067 h 2280067"/>
              <a:gd name="connsiteX2" fmla="*/ 896708 w 2714769"/>
              <a:gd name="connsiteY2" fmla="*/ 2206904 h 2280067"/>
              <a:gd name="connsiteX3" fmla="*/ 23525 w 2714769"/>
              <a:gd name="connsiteY3" fmla="*/ 1091692 h 2280067"/>
              <a:gd name="connsiteX4" fmla="*/ 0 w 2714769"/>
              <a:gd name="connsiteY4" fmla="*/ 1030443 h 2280067"/>
              <a:gd name="connsiteX5" fmla="*/ 2714769 w 2714769"/>
              <a:gd name="connsiteY5" fmla="*/ 0 h 22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69" h="2280067">
                <a:moveTo>
                  <a:pt x="2714769" y="0"/>
                </a:moveTo>
                <a:lnTo>
                  <a:pt x="999378" y="2280067"/>
                </a:lnTo>
                <a:lnTo>
                  <a:pt x="896708" y="2206904"/>
                </a:lnTo>
                <a:cubicBezTo>
                  <a:pt x="518845" y="1909740"/>
                  <a:pt x="217102" y="1527822"/>
                  <a:pt x="23525" y="1091692"/>
                </a:cubicBezTo>
                <a:lnTo>
                  <a:pt x="0" y="1030443"/>
                </a:lnTo>
                <a:lnTo>
                  <a:pt x="2714769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615CBE2-D522-44E6-9BC0-2E46B65DBCFD}"/>
              </a:ext>
            </a:extLst>
          </p:cNvPr>
          <p:cNvSpPr/>
          <p:nvPr/>
        </p:nvSpPr>
        <p:spPr>
          <a:xfrm>
            <a:off x="4669682" y="3499508"/>
            <a:ext cx="2185270" cy="2683505"/>
          </a:xfrm>
          <a:custGeom>
            <a:avLst/>
            <a:gdLst>
              <a:gd name="connsiteX0" fmla="*/ 0 w 2185270"/>
              <a:gd name="connsiteY0" fmla="*/ 0 h 2683505"/>
              <a:gd name="connsiteX1" fmla="*/ 2185270 w 2185270"/>
              <a:gd name="connsiteY1" fmla="*/ 1866911 h 2683505"/>
              <a:gd name="connsiteX2" fmla="*/ 2066305 w 2185270"/>
              <a:gd name="connsiteY2" fmla="*/ 1991645 h 2683505"/>
              <a:gd name="connsiteX3" fmla="*/ 1093540 w 2185270"/>
              <a:gd name="connsiteY3" fmla="*/ 2616638 h 2683505"/>
              <a:gd name="connsiteX4" fmla="*/ 901825 w 2185270"/>
              <a:gd name="connsiteY4" fmla="*/ 2683505 h 2683505"/>
              <a:gd name="connsiteX5" fmla="*/ 0 w 2185270"/>
              <a:gd name="connsiteY5" fmla="*/ 0 h 26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70" h="2683505">
                <a:moveTo>
                  <a:pt x="0" y="0"/>
                </a:moveTo>
                <a:lnTo>
                  <a:pt x="2185270" y="1866911"/>
                </a:lnTo>
                <a:lnTo>
                  <a:pt x="2066305" y="1991645"/>
                </a:lnTo>
                <a:cubicBezTo>
                  <a:pt x="1789399" y="2255521"/>
                  <a:pt x="1459675" y="2469064"/>
                  <a:pt x="1093540" y="2616638"/>
                </a:cubicBezTo>
                <a:lnTo>
                  <a:pt x="901825" y="2683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4548BBF-02CC-487A-B304-FC2B12E0EA05}"/>
              </a:ext>
            </a:extLst>
          </p:cNvPr>
          <p:cNvSpPr/>
          <p:nvPr/>
        </p:nvSpPr>
        <p:spPr>
          <a:xfrm>
            <a:off x="2807476" y="3530353"/>
            <a:ext cx="1714449" cy="2787839"/>
          </a:xfrm>
          <a:custGeom>
            <a:avLst/>
            <a:gdLst>
              <a:gd name="connsiteX0" fmla="*/ 1714449 w 1714449"/>
              <a:gd name="connsiteY0" fmla="*/ 0 h 2787839"/>
              <a:gd name="connsiteX1" fmla="*/ 1368586 w 1714449"/>
              <a:gd name="connsiteY1" fmla="*/ 2787839 h 2787839"/>
              <a:gd name="connsiteX2" fmla="*/ 1147760 w 1714449"/>
              <a:gd name="connsiteY2" fmla="*/ 2755723 h 2787839"/>
              <a:gd name="connsiteX3" fmla="*/ 53460 w 1714449"/>
              <a:gd name="connsiteY3" fmla="*/ 2316910 h 2787839"/>
              <a:gd name="connsiteX4" fmla="*/ 0 w 1714449"/>
              <a:gd name="connsiteY4" fmla="*/ 2278814 h 2787839"/>
              <a:gd name="connsiteX5" fmla="*/ 1714449 w 1714449"/>
              <a:gd name="connsiteY5" fmla="*/ 0 h 278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449" h="2787839">
                <a:moveTo>
                  <a:pt x="1714449" y="0"/>
                </a:moveTo>
                <a:lnTo>
                  <a:pt x="1368586" y="2787839"/>
                </a:lnTo>
                <a:lnTo>
                  <a:pt x="1147760" y="2755723"/>
                </a:lnTo>
                <a:cubicBezTo>
                  <a:pt x="749318" y="2678027"/>
                  <a:pt x="379082" y="2526544"/>
                  <a:pt x="53460" y="2316910"/>
                </a:cubicBezTo>
                <a:lnTo>
                  <a:pt x="0" y="2278814"/>
                </a:lnTo>
                <a:lnTo>
                  <a:pt x="171444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0860114-841A-4EC1-8E07-D60E6EFFEC1A}"/>
              </a:ext>
            </a:extLst>
          </p:cNvPr>
          <p:cNvSpPr/>
          <p:nvPr/>
        </p:nvSpPr>
        <p:spPr>
          <a:xfrm>
            <a:off x="4272732" y="3565414"/>
            <a:ext cx="1230780" cy="2779910"/>
          </a:xfrm>
          <a:custGeom>
            <a:avLst/>
            <a:gdLst>
              <a:gd name="connsiteX0" fmla="*/ 343134 w 1230780"/>
              <a:gd name="connsiteY0" fmla="*/ 0 h 2779910"/>
              <a:gd name="connsiteX1" fmla="*/ 1230780 w 1230780"/>
              <a:gd name="connsiteY1" fmla="*/ 2641313 h 2779910"/>
              <a:gd name="connsiteX2" fmla="*/ 1209319 w 1230780"/>
              <a:gd name="connsiteY2" fmla="*/ 2648798 h 2779910"/>
              <a:gd name="connsiteX3" fmla="*/ 299268 w 1230780"/>
              <a:gd name="connsiteY3" fmla="*/ 2779910 h 2779910"/>
              <a:gd name="connsiteX4" fmla="*/ 141783 w 1230780"/>
              <a:gd name="connsiteY4" fmla="*/ 2776115 h 2779910"/>
              <a:gd name="connsiteX5" fmla="*/ 0 w 1230780"/>
              <a:gd name="connsiteY5" fmla="*/ 2765841 h 2779910"/>
              <a:gd name="connsiteX6" fmla="*/ 343134 w 1230780"/>
              <a:gd name="connsiteY6" fmla="*/ 0 h 27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780" h="2779910">
                <a:moveTo>
                  <a:pt x="343134" y="0"/>
                </a:moveTo>
                <a:lnTo>
                  <a:pt x="1230780" y="2641313"/>
                </a:lnTo>
                <a:lnTo>
                  <a:pt x="1209319" y="2648798"/>
                </a:lnTo>
                <a:cubicBezTo>
                  <a:pt x="921835" y="2734007"/>
                  <a:pt x="616177" y="2779910"/>
                  <a:pt x="299268" y="2779910"/>
                </a:cubicBezTo>
                <a:cubicBezTo>
                  <a:pt x="246450" y="2779910"/>
                  <a:pt x="193945" y="2778635"/>
                  <a:pt x="141783" y="2776115"/>
                </a:cubicBezTo>
                <a:lnTo>
                  <a:pt x="0" y="2765841"/>
                </a:lnTo>
                <a:lnTo>
                  <a:pt x="343134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F6507D9B-680B-4E16-9EFC-5530188FF6F0}"/>
              </a:ext>
            </a:extLst>
          </p:cNvPr>
          <p:cNvSpPr/>
          <p:nvPr/>
        </p:nvSpPr>
        <p:spPr>
          <a:xfrm>
            <a:off x="5183539" y="56924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3CE47E8-3924-4325-9088-D96F63D7CDED}"/>
              </a:ext>
            </a:extLst>
          </p:cNvPr>
          <p:cNvSpPr/>
          <p:nvPr/>
        </p:nvSpPr>
        <p:spPr>
          <a:xfrm>
            <a:off x="3332049" y="5198543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1F5F9A-E4B7-4643-991C-6A38AC3AD4F6}"/>
              </a:ext>
            </a:extLst>
          </p:cNvPr>
          <p:cNvSpPr/>
          <p:nvPr/>
        </p:nvSpPr>
        <p:spPr>
          <a:xfrm rot="19952737">
            <a:off x="2905862" y="80133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CC7BEF-0161-4F09-99BA-18F7DADEB291}"/>
              </a:ext>
            </a:extLst>
          </p:cNvPr>
          <p:cNvSpPr/>
          <p:nvPr/>
        </p:nvSpPr>
        <p:spPr>
          <a:xfrm>
            <a:off x="6857323" y="2531390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E4BC386-0F59-46C9-B7A4-228AD8136384}"/>
              </a:ext>
            </a:extLst>
          </p:cNvPr>
          <p:cNvSpPr/>
          <p:nvPr/>
        </p:nvSpPr>
        <p:spPr>
          <a:xfrm>
            <a:off x="1579381" y="301141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7A14955-ED1E-4B3A-B607-3CDF4F147DF1}"/>
              </a:ext>
            </a:extLst>
          </p:cNvPr>
          <p:cNvSpPr/>
          <p:nvPr/>
        </p:nvSpPr>
        <p:spPr>
          <a:xfrm>
            <a:off x="1948312" y="172869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26" name="Группа 7">
            <a:extLst>
              <a:ext uri="{FF2B5EF4-FFF2-40B4-BE49-F238E27FC236}">
                <a16:creationId xmlns:a16="http://schemas.microsoft.com/office/drawing/2014/main" id="{041F7C01-8355-422A-AEE6-9F3C48F257AA}"/>
              </a:ext>
            </a:extLst>
          </p:cNvPr>
          <p:cNvGrpSpPr>
            <a:grpSpLocks/>
          </p:cNvGrpSpPr>
          <p:nvPr/>
        </p:nvGrpSpPr>
        <p:grpSpPr bwMode="auto">
          <a:xfrm>
            <a:off x="4154565" y="3004526"/>
            <a:ext cx="804862" cy="762000"/>
            <a:chOff x="2562225" y="1295400"/>
            <a:chExt cx="804863" cy="762000"/>
          </a:xfrm>
        </p:grpSpPr>
        <p:sp>
          <p:nvSpPr>
            <p:cNvPr id="27" name="Oval 53">
              <a:extLst>
                <a:ext uri="{FF2B5EF4-FFF2-40B4-BE49-F238E27FC236}">
                  <a16:creationId xmlns:a16="http://schemas.microsoft.com/office/drawing/2014/main" id="{37BF2190-449E-4F2F-A850-C0C61F5ACA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2225" y="1828800"/>
              <a:ext cx="685800" cy="228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8" name="Oval 54">
              <a:extLst>
                <a:ext uri="{FF2B5EF4-FFF2-40B4-BE49-F238E27FC236}">
                  <a16:creationId xmlns:a16="http://schemas.microsoft.com/office/drawing/2014/main" id="{9C5B480D-67D5-4F92-AFD8-4A195E5EA1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463" y="1295400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8" name="Oval 55">
              <a:extLst>
                <a:ext uri="{FF2B5EF4-FFF2-40B4-BE49-F238E27FC236}">
                  <a16:creationId xmlns:a16="http://schemas.microsoft.com/office/drawing/2014/main" id="{93611E3D-D319-40CE-A3B0-C7509CD944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3988" y="1298575"/>
              <a:ext cx="665162" cy="6667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9" name="Oval 56">
              <a:extLst>
                <a:ext uri="{FF2B5EF4-FFF2-40B4-BE49-F238E27FC236}">
                  <a16:creationId xmlns:a16="http://schemas.microsoft.com/office/drawing/2014/main" id="{045F1791-1B7D-4BB6-8837-CBA0F4A76F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00338" y="1304925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2" name="Oval 57">
              <a:extLst>
                <a:ext uri="{FF2B5EF4-FFF2-40B4-BE49-F238E27FC236}">
                  <a16:creationId xmlns:a16="http://schemas.microsoft.com/office/drawing/2014/main" id="{355CA43E-B312-4342-A77A-98A1B2B713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850" y="1295400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8C94349-5BD1-4190-956A-B87A8AF89321}"/>
              </a:ext>
            </a:extLst>
          </p:cNvPr>
          <p:cNvSpPr/>
          <p:nvPr/>
        </p:nvSpPr>
        <p:spPr>
          <a:xfrm>
            <a:off x="5689700" y="4924272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71D6D90-B751-443C-BCE7-A877EE1037BB}"/>
              </a:ext>
            </a:extLst>
          </p:cNvPr>
          <p:cNvSpPr/>
          <p:nvPr/>
        </p:nvSpPr>
        <p:spPr>
          <a:xfrm>
            <a:off x="6734004" y="3900490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DF4F927-490D-4E51-8304-9C867B43B99E}"/>
              </a:ext>
            </a:extLst>
          </p:cNvPr>
          <p:cNvSpPr/>
          <p:nvPr/>
        </p:nvSpPr>
        <p:spPr>
          <a:xfrm rot="21341550">
            <a:off x="6085176" y="1292943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5E3A979-C2C9-4CD8-A7BD-8418E5F3B405}"/>
              </a:ext>
            </a:extLst>
          </p:cNvPr>
          <p:cNvSpPr/>
          <p:nvPr/>
        </p:nvSpPr>
        <p:spPr>
          <a:xfrm rot="21341550">
            <a:off x="1974489" y="4384877"/>
            <a:ext cx="9971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1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1 -0.14769 C 0.09966 -0.23565 0.00243 -0.24954 -0.07465 -0.17685 C -0.14843 -0.11065 -0.18211 0.01366 -0.13958 0.09954 C -0.10086 0.17801 -0.01441 0.20069 0.05486 0.13657 C 0.11736 0.07639 0.14757 -0.02801 0.11146 -0.10139 C 0.07865 -0.17037 0.00573 -0.18912 -0.05277 -0.13519 C -0.10607 -0.08588 -0.13298 0.0037 -0.10312 0.06481 C -0.07517 0.11967 -0.01423 0.13842 0.03264 0.09282 C 0.07657 0.05301 0.09861 -0.01806 0.07518 -0.06898 C 0.05209 -0.11181 0.00591 -0.12871 -0.03246 -0.09398 C -0.06597 -0.0632 -0.08472 -0.00857 -0.06562 0.03102 C -0.05017 0.06366 -0.0158 0.07569 0.01164 0.05139 C 0.03577 0.03032 0.05018 -0.00695 0.03837 -0.0331 C 0.02743 -0.05556 0.00712 -0.06736 -0.01111 -0.05232 C -0.025 -0.03796 -0.03541 -0.01921 -0.02882 -0.00394 C -0.02517 0.00555 -0.01701 0.0118 -0.00816 0.00856 C -0.00538 0.00671 -0.00382 0.00486 -3.33333E-6 1.48148E-6 " pathEditMode="relative" rAng="19320000" ptsTypes="AAAAAAAAAAAAAAAAA">
                                      <p:cBhvr>
                                        <p:cTn id="6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6119E2DA-B107-4CA0-8F68-CA377386AFE9}"/>
              </a:ext>
            </a:extLst>
          </p:cNvPr>
          <p:cNvSpPr/>
          <p:nvPr/>
        </p:nvSpPr>
        <p:spPr>
          <a:xfrm>
            <a:off x="3706327" y="512677"/>
            <a:ext cx="1187936" cy="2674021"/>
          </a:xfrm>
          <a:custGeom>
            <a:avLst/>
            <a:gdLst>
              <a:gd name="connsiteX0" fmla="*/ 865673 w 1187936"/>
              <a:gd name="connsiteY0" fmla="*/ 0 h 2674021"/>
              <a:gd name="connsiteX1" fmla="*/ 1178575 w 1187936"/>
              <a:gd name="connsiteY1" fmla="*/ 15057 h 2674021"/>
              <a:gd name="connsiteX2" fmla="*/ 1187936 w 1187936"/>
              <a:gd name="connsiteY2" fmla="*/ 16418 h 2674021"/>
              <a:gd name="connsiteX3" fmla="*/ 858231 w 1187936"/>
              <a:gd name="connsiteY3" fmla="*/ 2674021 h 2674021"/>
              <a:gd name="connsiteX4" fmla="*/ 0 w 1187936"/>
              <a:gd name="connsiteY4" fmla="*/ 120238 h 2674021"/>
              <a:gd name="connsiteX5" fmla="*/ 248908 w 1187936"/>
              <a:gd name="connsiteY5" fmla="*/ 59249 h 2674021"/>
              <a:gd name="connsiteX6" fmla="*/ 865673 w 1187936"/>
              <a:gd name="connsiteY6" fmla="*/ 0 h 2674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936" h="2674021">
                <a:moveTo>
                  <a:pt x="865673" y="0"/>
                </a:moveTo>
                <a:cubicBezTo>
                  <a:pt x="971309" y="0"/>
                  <a:pt x="1075696" y="5100"/>
                  <a:pt x="1178575" y="15057"/>
                </a:cubicBezTo>
                <a:lnTo>
                  <a:pt x="1187936" y="16418"/>
                </a:lnTo>
                <a:lnTo>
                  <a:pt x="858231" y="2674021"/>
                </a:lnTo>
                <a:lnTo>
                  <a:pt x="0" y="120238"/>
                </a:lnTo>
                <a:lnTo>
                  <a:pt x="248908" y="59249"/>
                </a:lnTo>
                <a:cubicBezTo>
                  <a:pt x="448129" y="20401"/>
                  <a:pt x="654401" y="0"/>
                  <a:pt x="865673" y="0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312F272D-C66B-498D-B8BC-38BE6731468E}"/>
              </a:ext>
            </a:extLst>
          </p:cNvPr>
          <p:cNvSpPr/>
          <p:nvPr/>
        </p:nvSpPr>
        <p:spPr>
          <a:xfrm>
            <a:off x="4663728" y="543137"/>
            <a:ext cx="1627412" cy="2636483"/>
          </a:xfrm>
          <a:custGeom>
            <a:avLst/>
            <a:gdLst>
              <a:gd name="connsiteX0" fmla="*/ 327085 w 1627412"/>
              <a:gd name="connsiteY0" fmla="*/ 0 h 2636483"/>
              <a:gd name="connsiteX1" fmla="*/ 525037 w 1627412"/>
              <a:gd name="connsiteY1" fmla="*/ 28789 h 2636483"/>
              <a:gd name="connsiteX2" fmla="*/ 1619337 w 1627412"/>
              <a:gd name="connsiteY2" fmla="*/ 467602 h 2636483"/>
              <a:gd name="connsiteX3" fmla="*/ 1627412 w 1627412"/>
              <a:gd name="connsiteY3" fmla="*/ 473356 h 2636483"/>
              <a:gd name="connsiteX4" fmla="*/ 0 w 1627412"/>
              <a:gd name="connsiteY4" fmla="*/ 2636483 h 2636483"/>
              <a:gd name="connsiteX5" fmla="*/ 327085 w 1627412"/>
              <a:gd name="connsiteY5" fmla="*/ 0 h 263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7412" h="2636483">
                <a:moveTo>
                  <a:pt x="327085" y="0"/>
                </a:moveTo>
                <a:lnTo>
                  <a:pt x="525037" y="28789"/>
                </a:lnTo>
                <a:cubicBezTo>
                  <a:pt x="923479" y="106485"/>
                  <a:pt x="1293715" y="257969"/>
                  <a:pt x="1619337" y="467602"/>
                </a:cubicBezTo>
                <a:lnTo>
                  <a:pt x="1627412" y="473356"/>
                </a:lnTo>
                <a:lnTo>
                  <a:pt x="0" y="2636483"/>
                </a:lnTo>
                <a:lnTo>
                  <a:pt x="327085" y="0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F7E302A3-7B57-409C-9677-1639B11A5B86}"/>
              </a:ext>
            </a:extLst>
          </p:cNvPr>
          <p:cNvSpPr/>
          <p:nvPr/>
        </p:nvSpPr>
        <p:spPr>
          <a:xfrm>
            <a:off x="2370077" y="652509"/>
            <a:ext cx="2132568" cy="2576003"/>
          </a:xfrm>
          <a:custGeom>
            <a:avLst/>
            <a:gdLst>
              <a:gd name="connsiteX0" fmla="*/ 1266870 w 2132568"/>
              <a:gd name="connsiteY0" fmla="*/ 0 h 2576003"/>
              <a:gd name="connsiteX1" fmla="*/ 2132568 w 2132568"/>
              <a:gd name="connsiteY1" fmla="*/ 2576003 h 2576003"/>
              <a:gd name="connsiteX2" fmla="*/ 0 w 2132568"/>
              <a:gd name="connsiteY2" fmla="*/ 754116 h 2576003"/>
              <a:gd name="connsiteX3" fmla="*/ 37936 w 2132568"/>
              <a:gd name="connsiteY3" fmla="*/ 714340 h 2576003"/>
              <a:gd name="connsiteX4" fmla="*/ 1010701 w 2132568"/>
              <a:gd name="connsiteY4" fmla="*/ 89347 h 2576003"/>
              <a:gd name="connsiteX5" fmla="*/ 1266870 w 2132568"/>
              <a:gd name="connsiteY5" fmla="*/ 0 h 257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2568" h="2576003">
                <a:moveTo>
                  <a:pt x="1266870" y="0"/>
                </a:moveTo>
                <a:lnTo>
                  <a:pt x="2132568" y="2576003"/>
                </a:lnTo>
                <a:lnTo>
                  <a:pt x="0" y="754116"/>
                </a:lnTo>
                <a:lnTo>
                  <a:pt x="37936" y="714340"/>
                </a:lnTo>
                <a:cubicBezTo>
                  <a:pt x="314842" y="450464"/>
                  <a:pt x="644567" y="236921"/>
                  <a:pt x="1010701" y="89347"/>
                </a:cubicBezTo>
                <a:lnTo>
                  <a:pt x="1266870" y="0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A3B6B016-18C1-48DD-857C-139B7E58F08C}"/>
              </a:ext>
            </a:extLst>
          </p:cNvPr>
          <p:cNvSpPr/>
          <p:nvPr/>
        </p:nvSpPr>
        <p:spPr>
          <a:xfrm>
            <a:off x="4724130" y="1073120"/>
            <a:ext cx="2648698" cy="2188463"/>
          </a:xfrm>
          <a:custGeom>
            <a:avLst/>
            <a:gdLst>
              <a:gd name="connsiteX0" fmla="*/ 1646475 w 2648698"/>
              <a:gd name="connsiteY0" fmla="*/ 0 h 2188463"/>
              <a:gd name="connsiteX1" fmla="*/ 1794530 w 2648698"/>
              <a:gd name="connsiteY1" fmla="*/ 105504 h 2188463"/>
              <a:gd name="connsiteX2" fmla="*/ 2538843 w 2648698"/>
              <a:gd name="connsiteY2" fmla="*/ 965788 h 2188463"/>
              <a:gd name="connsiteX3" fmla="*/ 2648698 w 2648698"/>
              <a:gd name="connsiteY3" fmla="*/ 1183100 h 2188463"/>
              <a:gd name="connsiteX4" fmla="*/ 0 w 2648698"/>
              <a:gd name="connsiteY4" fmla="*/ 2188463 h 2188463"/>
              <a:gd name="connsiteX5" fmla="*/ 1646475 w 2648698"/>
              <a:gd name="connsiteY5" fmla="*/ 0 h 218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8698" h="2188463">
                <a:moveTo>
                  <a:pt x="1646475" y="0"/>
                </a:moveTo>
                <a:lnTo>
                  <a:pt x="1794530" y="105504"/>
                </a:lnTo>
                <a:cubicBezTo>
                  <a:pt x="2096820" y="343236"/>
                  <a:pt x="2350394" y="635209"/>
                  <a:pt x="2538843" y="965788"/>
                </a:cubicBezTo>
                <a:lnTo>
                  <a:pt x="2648698" y="1183100"/>
                </a:lnTo>
                <a:lnTo>
                  <a:pt x="0" y="2188463"/>
                </a:lnTo>
                <a:lnTo>
                  <a:pt x="1646475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FDB5C43F-DC83-48D7-A8B3-A55B267ED708}"/>
              </a:ext>
            </a:extLst>
          </p:cNvPr>
          <p:cNvSpPr/>
          <p:nvPr/>
        </p:nvSpPr>
        <p:spPr>
          <a:xfrm>
            <a:off x="1581974" y="1477318"/>
            <a:ext cx="2814878" cy="1789106"/>
          </a:xfrm>
          <a:custGeom>
            <a:avLst/>
            <a:gdLst>
              <a:gd name="connsiteX0" fmla="*/ 720679 w 2814878"/>
              <a:gd name="connsiteY0" fmla="*/ 0 h 1789106"/>
              <a:gd name="connsiteX1" fmla="*/ 2814878 w 2814878"/>
              <a:gd name="connsiteY1" fmla="*/ 1789106 h 1789106"/>
              <a:gd name="connsiteX2" fmla="*/ 0 w 2814878"/>
              <a:gd name="connsiteY2" fmla="*/ 1333776 h 1789106"/>
              <a:gd name="connsiteX3" fmla="*/ 67273 w 2814878"/>
              <a:gd name="connsiteY3" fmla="*/ 1084457 h 1789106"/>
              <a:gd name="connsiteX4" fmla="*/ 628519 w 2814878"/>
              <a:gd name="connsiteY4" fmla="*/ 96629 h 1789106"/>
              <a:gd name="connsiteX5" fmla="*/ 720679 w 2814878"/>
              <a:gd name="connsiteY5" fmla="*/ 0 h 178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4878" h="1789106">
                <a:moveTo>
                  <a:pt x="720679" y="0"/>
                </a:moveTo>
                <a:lnTo>
                  <a:pt x="2814878" y="1789106"/>
                </a:lnTo>
                <a:lnTo>
                  <a:pt x="0" y="1333776"/>
                </a:lnTo>
                <a:lnTo>
                  <a:pt x="67273" y="1084457"/>
                </a:lnTo>
                <a:cubicBezTo>
                  <a:pt x="186496" y="719182"/>
                  <a:pt x="379047" y="384694"/>
                  <a:pt x="628519" y="96629"/>
                </a:cubicBezTo>
                <a:lnTo>
                  <a:pt x="720679" y="0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:a16="http://schemas.microsoft.com/office/drawing/2014/main" id="{1879BC23-F277-4231-BC97-DBEBF70AA64F}"/>
              </a:ext>
            </a:extLst>
          </p:cNvPr>
          <p:cNvSpPr/>
          <p:nvPr/>
        </p:nvSpPr>
        <p:spPr>
          <a:xfrm>
            <a:off x="4810128" y="2345765"/>
            <a:ext cx="2822212" cy="1440202"/>
          </a:xfrm>
          <a:custGeom>
            <a:avLst/>
            <a:gdLst>
              <a:gd name="connsiteX0" fmla="*/ 2601660 w 2822212"/>
              <a:gd name="connsiteY0" fmla="*/ 0 h 1440202"/>
              <a:gd name="connsiteX1" fmla="*/ 2684625 w 2822212"/>
              <a:gd name="connsiteY1" fmla="*/ 216010 h 1440202"/>
              <a:gd name="connsiteX2" fmla="*/ 2822212 w 2822212"/>
              <a:gd name="connsiteY2" fmla="*/ 1083235 h 1440202"/>
              <a:gd name="connsiteX3" fmla="*/ 2806412 w 2822212"/>
              <a:gd name="connsiteY3" fmla="*/ 1381412 h 1440202"/>
              <a:gd name="connsiteX4" fmla="*/ 2798573 w 2822212"/>
              <a:gd name="connsiteY4" fmla="*/ 1440202 h 1440202"/>
              <a:gd name="connsiteX5" fmla="*/ 0 w 2822212"/>
              <a:gd name="connsiteY5" fmla="*/ 987510 h 1440202"/>
              <a:gd name="connsiteX6" fmla="*/ 2601660 w 2822212"/>
              <a:gd name="connsiteY6" fmla="*/ 0 h 144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2212" h="1440202">
                <a:moveTo>
                  <a:pt x="2601660" y="0"/>
                </a:moveTo>
                <a:lnTo>
                  <a:pt x="2684625" y="216010"/>
                </a:lnTo>
                <a:cubicBezTo>
                  <a:pt x="2774043" y="489966"/>
                  <a:pt x="2822212" y="781240"/>
                  <a:pt x="2822212" y="1083235"/>
                </a:cubicBezTo>
                <a:cubicBezTo>
                  <a:pt x="2822212" y="1183900"/>
                  <a:pt x="2816860" y="1283374"/>
                  <a:pt x="2806412" y="1381412"/>
                </a:cubicBezTo>
                <a:lnTo>
                  <a:pt x="2798573" y="1440202"/>
                </a:lnTo>
                <a:lnTo>
                  <a:pt x="0" y="987510"/>
                </a:lnTo>
                <a:lnTo>
                  <a:pt x="260166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:a16="http://schemas.microsoft.com/office/drawing/2014/main" id="{5AF1442F-5F9F-4151-BA2A-2B8070F10747}"/>
              </a:ext>
            </a:extLst>
          </p:cNvPr>
          <p:cNvSpPr/>
          <p:nvPr/>
        </p:nvSpPr>
        <p:spPr>
          <a:xfrm>
            <a:off x="1511661" y="2906608"/>
            <a:ext cx="2923193" cy="1505248"/>
          </a:xfrm>
          <a:custGeom>
            <a:avLst/>
            <a:gdLst>
              <a:gd name="connsiteX0" fmla="*/ 49929 w 2923193"/>
              <a:gd name="connsiteY0" fmla="*/ 0 h 1505248"/>
              <a:gd name="connsiteX1" fmla="*/ 2923193 w 2923193"/>
              <a:gd name="connsiteY1" fmla="*/ 464775 h 1505248"/>
              <a:gd name="connsiteX2" fmla="*/ 181998 w 2923193"/>
              <a:gd name="connsiteY2" fmla="*/ 1505248 h 1505248"/>
              <a:gd name="connsiteX3" fmla="*/ 137587 w 2923193"/>
              <a:gd name="connsiteY3" fmla="*/ 1389617 h 1505248"/>
              <a:gd name="connsiteX4" fmla="*/ 0 w 2923193"/>
              <a:gd name="connsiteY4" fmla="*/ 522392 h 1505248"/>
              <a:gd name="connsiteX5" fmla="*/ 35262 w 2923193"/>
              <a:gd name="connsiteY5" fmla="*/ 78265 h 1505248"/>
              <a:gd name="connsiteX6" fmla="*/ 49929 w 2923193"/>
              <a:gd name="connsiteY6" fmla="*/ 0 h 150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3193" h="1505248">
                <a:moveTo>
                  <a:pt x="49929" y="0"/>
                </a:moveTo>
                <a:lnTo>
                  <a:pt x="2923193" y="464775"/>
                </a:lnTo>
                <a:lnTo>
                  <a:pt x="181998" y="1505248"/>
                </a:lnTo>
                <a:lnTo>
                  <a:pt x="137587" y="1389617"/>
                </a:lnTo>
                <a:cubicBezTo>
                  <a:pt x="48170" y="1115661"/>
                  <a:pt x="0" y="824387"/>
                  <a:pt x="0" y="522392"/>
                </a:cubicBezTo>
                <a:cubicBezTo>
                  <a:pt x="0" y="371395"/>
                  <a:pt x="12042" y="223077"/>
                  <a:pt x="35262" y="78265"/>
                </a:cubicBezTo>
                <a:lnTo>
                  <a:pt x="49929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4" name="Полилиния: фигура 23">
            <a:extLst>
              <a:ext uri="{FF2B5EF4-FFF2-40B4-BE49-F238E27FC236}">
                <a16:creationId xmlns:a16="http://schemas.microsoft.com/office/drawing/2014/main" id="{64F61162-5366-44A2-BDF6-FF06AB8E2A67}"/>
              </a:ext>
            </a:extLst>
          </p:cNvPr>
          <p:cNvSpPr/>
          <p:nvPr/>
        </p:nvSpPr>
        <p:spPr>
          <a:xfrm>
            <a:off x="4724777" y="3418281"/>
            <a:ext cx="2870525" cy="1877444"/>
          </a:xfrm>
          <a:custGeom>
            <a:avLst/>
            <a:gdLst>
              <a:gd name="connsiteX0" fmla="*/ 0 w 2870525"/>
              <a:gd name="connsiteY0" fmla="*/ 0 h 1877444"/>
              <a:gd name="connsiteX1" fmla="*/ 2870525 w 2870525"/>
              <a:gd name="connsiteY1" fmla="*/ 464331 h 1877444"/>
              <a:gd name="connsiteX2" fmla="*/ 2845389 w 2870525"/>
              <a:gd name="connsiteY2" fmla="*/ 598460 h 1877444"/>
              <a:gd name="connsiteX3" fmla="*/ 2208731 w 2870525"/>
              <a:gd name="connsiteY3" fmla="*/ 1865772 h 1877444"/>
              <a:gd name="connsiteX4" fmla="*/ 2197600 w 2870525"/>
              <a:gd name="connsiteY4" fmla="*/ 1877444 h 1877444"/>
              <a:gd name="connsiteX5" fmla="*/ 0 w 2870525"/>
              <a:gd name="connsiteY5" fmla="*/ 0 h 18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0525" h="1877444">
                <a:moveTo>
                  <a:pt x="0" y="0"/>
                </a:moveTo>
                <a:lnTo>
                  <a:pt x="2870525" y="464331"/>
                </a:lnTo>
                <a:lnTo>
                  <a:pt x="2845389" y="598460"/>
                </a:lnTo>
                <a:cubicBezTo>
                  <a:pt x="2743473" y="1073074"/>
                  <a:pt x="2520571" y="1505691"/>
                  <a:pt x="2208731" y="1865772"/>
                </a:cubicBezTo>
                <a:lnTo>
                  <a:pt x="2197600" y="18774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9AC417DD-E61F-4F55-8F45-777FCAD5752F}"/>
              </a:ext>
            </a:extLst>
          </p:cNvPr>
          <p:cNvSpPr/>
          <p:nvPr/>
        </p:nvSpPr>
        <p:spPr>
          <a:xfrm>
            <a:off x="1728633" y="3472474"/>
            <a:ext cx="2714769" cy="2280067"/>
          </a:xfrm>
          <a:custGeom>
            <a:avLst/>
            <a:gdLst>
              <a:gd name="connsiteX0" fmla="*/ 2714769 w 2714769"/>
              <a:gd name="connsiteY0" fmla="*/ 0 h 2280067"/>
              <a:gd name="connsiteX1" fmla="*/ 999378 w 2714769"/>
              <a:gd name="connsiteY1" fmla="*/ 2280067 h 2280067"/>
              <a:gd name="connsiteX2" fmla="*/ 896708 w 2714769"/>
              <a:gd name="connsiteY2" fmla="*/ 2206904 h 2280067"/>
              <a:gd name="connsiteX3" fmla="*/ 23525 w 2714769"/>
              <a:gd name="connsiteY3" fmla="*/ 1091692 h 2280067"/>
              <a:gd name="connsiteX4" fmla="*/ 0 w 2714769"/>
              <a:gd name="connsiteY4" fmla="*/ 1030443 h 2280067"/>
              <a:gd name="connsiteX5" fmla="*/ 2714769 w 2714769"/>
              <a:gd name="connsiteY5" fmla="*/ 0 h 228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69" h="2280067">
                <a:moveTo>
                  <a:pt x="2714769" y="0"/>
                </a:moveTo>
                <a:lnTo>
                  <a:pt x="999378" y="2280067"/>
                </a:lnTo>
                <a:lnTo>
                  <a:pt x="896708" y="2206904"/>
                </a:lnTo>
                <a:cubicBezTo>
                  <a:pt x="518845" y="1909740"/>
                  <a:pt x="217102" y="1527822"/>
                  <a:pt x="23525" y="1091692"/>
                </a:cubicBezTo>
                <a:lnTo>
                  <a:pt x="0" y="1030443"/>
                </a:lnTo>
                <a:lnTo>
                  <a:pt x="2714769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615CBE2-D522-44E6-9BC0-2E46B65DBCFD}"/>
              </a:ext>
            </a:extLst>
          </p:cNvPr>
          <p:cNvSpPr/>
          <p:nvPr/>
        </p:nvSpPr>
        <p:spPr>
          <a:xfrm>
            <a:off x="4669682" y="3499508"/>
            <a:ext cx="2185270" cy="2683505"/>
          </a:xfrm>
          <a:custGeom>
            <a:avLst/>
            <a:gdLst>
              <a:gd name="connsiteX0" fmla="*/ 0 w 2185270"/>
              <a:gd name="connsiteY0" fmla="*/ 0 h 2683505"/>
              <a:gd name="connsiteX1" fmla="*/ 2185270 w 2185270"/>
              <a:gd name="connsiteY1" fmla="*/ 1866911 h 2683505"/>
              <a:gd name="connsiteX2" fmla="*/ 2066305 w 2185270"/>
              <a:gd name="connsiteY2" fmla="*/ 1991645 h 2683505"/>
              <a:gd name="connsiteX3" fmla="*/ 1093540 w 2185270"/>
              <a:gd name="connsiteY3" fmla="*/ 2616638 h 2683505"/>
              <a:gd name="connsiteX4" fmla="*/ 901825 w 2185270"/>
              <a:gd name="connsiteY4" fmla="*/ 2683505 h 2683505"/>
              <a:gd name="connsiteX5" fmla="*/ 0 w 2185270"/>
              <a:gd name="connsiteY5" fmla="*/ 0 h 26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5270" h="2683505">
                <a:moveTo>
                  <a:pt x="0" y="0"/>
                </a:moveTo>
                <a:lnTo>
                  <a:pt x="2185270" y="1866911"/>
                </a:lnTo>
                <a:lnTo>
                  <a:pt x="2066305" y="1991645"/>
                </a:lnTo>
                <a:cubicBezTo>
                  <a:pt x="1789399" y="2255521"/>
                  <a:pt x="1459675" y="2469064"/>
                  <a:pt x="1093540" y="2616638"/>
                </a:cubicBezTo>
                <a:lnTo>
                  <a:pt x="901825" y="26835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B4548BBF-02CC-487A-B304-FC2B12E0EA05}"/>
              </a:ext>
            </a:extLst>
          </p:cNvPr>
          <p:cNvSpPr/>
          <p:nvPr/>
        </p:nvSpPr>
        <p:spPr>
          <a:xfrm>
            <a:off x="2807476" y="3530353"/>
            <a:ext cx="1714449" cy="2787839"/>
          </a:xfrm>
          <a:custGeom>
            <a:avLst/>
            <a:gdLst>
              <a:gd name="connsiteX0" fmla="*/ 1714449 w 1714449"/>
              <a:gd name="connsiteY0" fmla="*/ 0 h 2787839"/>
              <a:gd name="connsiteX1" fmla="*/ 1368586 w 1714449"/>
              <a:gd name="connsiteY1" fmla="*/ 2787839 h 2787839"/>
              <a:gd name="connsiteX2" fmla="*/ 1147760 w 1714449"/>
              <a:gd name="connsiteY2" fmla="*/ 2755723 h 2787839"/>
              <a:gd name="connsiteX3" fmla="*/ 53460 w 1714449"/>
              <a:gd name="connsiteY3" fmla="*/ 2316910 h 2787839"/>
              <a:gd name="connsiteX4" fmla="*/ 0 w 1714449"/>
              <a:gd name="connsiteY4" fmla="*/ 2278814 h 2787839"/>
              <a:gd name="connsiteX5" fmla="*/ 1714449 w 1714449"/>
              <a:gd name="connsiteY5" fmla="*/ 0 h 2787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449" h="2787839">
                <a:moveTo>
                  <a:pt x="1714449" y="0"/>
                </a:moveTo>
                <a:lnTo>
                  <a:pt x="1368586" y="2787839"/>
                </a:lnTo>
                <a:lnTo>
                  <a:pt x="1147760" y="2755723"/>
                </a:lnTo>
                <a:cubicBezTo>
                  <a:pt x="749318" y="2678027"/>
                  <a:pt x="379082" y="2526544"/>
                  <a:pt x="53460" y="2316910"/>
                </a:cubicBezTo>
                <a:lnTo>
                  <a:pt x="0" y="2278814"/>
                </a:lnTo>
                <a:lnTo>
                  <a:pt x="1714449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F0860114-841A-4EC1-8E07-D60E6EFFEC1A}"/>
              </a:ext>
            </a:extLst>
          </p:cNvPr>
          <p:cNvSpPr/>
          <p:nvPr/>
        </p:nvSpPr>
        <p:spPr>
          <a:xfrm>
            <a:off x="4272732" y="3565414"/>
            <a:ext cx="1230780" cy="2779910"/>
          </a:xfrm>
          <a:custGeom>
            <a:avLst/>
            <a:gdLst>
              <a:gd name="connsiteX0" fmla="*/ 343134 w 1230780"/>
              <a:gd name="connsiteY0" fmla="*/ 0 h 2779910"/>
              <a:gd name="connsiteX1" fmla="*/ 1230780 w 1230780"/>
              <a:gd name="connsiteY1" fmla="*/ 2641313 h 2779910"/>
              <a:gd name="connsiteX2" fmla="*/ 1209319 w 1230780"/>
              <a:gd name="connsiteY2" fmla="*/ 2648798 h 2779910"/>
              <a:gd name="connsiteX3" fmla="*/ 299268 w 1230780"/>
              <a:gd name="connsiteY3" fmla="*/ 2779910 h 2779910"/>
              <a:gd name="connsiteX4" fmla="*/ 141783 w 1230780"/>
              <a:gd name="connsiteY4" fmla="*/ 2776115 h 2779910"/>
              <a:gd name="connsiteX5" fmla="*/ 0 w 1230780"/>
              <a:gd name="connsiteY5" fmla="*/ 2765841 h 2779910"/>
              <a:gd name="connsiteX6" fmla="*/ 343134 w 1230780"/>
              <a:gd name="connsiteY6" fmla="*/ 0 h 277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0780" h="2779910">
                <a:moveTo>
                  <a:pt x="343134" y="0"/>
                </a:moveTo>
                <a:lnTo>
                  <a:pt x="1230780" y="2641313"/>
                </a:lnTo>
                <a:lnTo>
                  <a:pt x="1209319" y="2648798"/>
                </a:lnTo>
                <a:cubicBezTo>
                  <a:pt x="921835" y="2734007"/>
                  <a:pt x="616177" y="2779910"/>
                  <a:pt x="299268" y="2779910"/>
                </a:cubicBezTo>
                <a:cubicBezTo>
                  <a:pt x="246450" y="2779910"/>
                  <a:pt x="193945" y="2778635"/>
                  <a:pt x="141783" y="2776115"/>
                </a:cubicBezTo>
                <a:lnTo>
                  <a:pt x="0" y="2765841"/>
                </a:lnTo>
                <a:lnTo>
                  <a:pt x="343134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k-KZ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F6507D9B-680B-4E16-9EFC-5530188FF6F0}"/>
              </a:ext>
            </a:extLst>
          </p:cNvPr>
          <p:cNvSpPr/>
          <p:nvPr/>
        </p:nvSpPr>
        <p:spPr>
          <a:xfrm>
            <a:off x="5183539" y="56924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3CE47E8-3924-4325-9088-D96F63D7CDED}"/>
              </a:ext>
            </a:extLst>
          </p:cNvPr>
          <p:cNvSpPr/>
          <p:nvPr/>
        </p:nvSpPr>
        <p:spPr>
          <a:xfrm>
            <a:off x="3332049" y="5198543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71F5F9A-E4B7-4643-991C-6A38AC3AD4F6}"/>
              </a:ext>
            </a:extLst>
          </p:cNvPr>
          <p:cNvSpPr/>
          <p:nvPr/>
        </p:nvSpPr>
        <p:spPr>
          <a:xfrm rot="19952737">
            <a:off x="2905862" y="801338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B2CC7BEF-0161-4F09-99BA-18F7DADEB291}"/>
              </a:ext>
            </a:extLst>
          </p:cNvPr>
          <p:cNvSpPr/>
          <p:nvPr/>
        </p:nvSpPr>
        <p:spPr>
          <a:xfrm>
            <a:off x="6857323" y="2531390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E4BC386-0F59-46C9-B7A4-228AD8136384}"/>
              </a:ext>
            </a:extLst>
          </p:cNvPr>
          <p:cNvSpPr/>
          <p:nvPr/>
        </p:nvSpPr>
        <p:spPr>
          <a:xfrm>
            <a:off x="1579381" y="301141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7A14955-ED1E-4B3A-B607-3CDF4F147DF1}"/>
              </a:ext>
            </a:extLst>
          </p:cNvPr>
          <p:cNvSpPr/>
          <p:nvPr/>
        </p:nvSpPr>
        <p:spPr>
          <a:xfrm>
            <a:off x="1948312" y="1728696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26" name="Группа 7">
            <a:extLst>
              <a:ext uri="{FF2B5EF4-FFF2-40B4-BE49-F238E27FC236}">
                <a16:creationId xmlns:a16="http://schemas.microsoft.com/office/drawing/2014/main" id="{041F7C01-8355-422A-AEE6-9F3C48F257AA}"/>
              </a:ext>
            </a:extLst>
          </p:cNvPr>
          <p:cNvGrpSpPr>
            <a:grpSpLocks/>
          </p:cNvGrpSpPr>
          <p:nvPr/>
        </p:nvGrpSpPr>
        <p:grpSpPr bwMode="auto">
          <a:xfrm rot="20190634">
            <a:off x="4154565" y="3004526"/>
            <a:ext cx="804862" cy="762000"/>
            <a:chOff x="2562225" y="1295400"/>
            <a:chExt cx="804863" cy="762000"/>
          </a:xfrm>
        </p:grpSpPr>
        <p:sp>
          <p:nvSpPr>
            <p:cNvPr id="27" name="Oval 53">
              <a:extLst>
                <a:ext uri="{FF2B5EF4-FFF2-40B4-BE49-F238E27FC236}">
                  <a16:creationId xmlns:a16="http://schemas.microsoft.com/office/drawing/2014/main" id="{37BF2190-449E-4F2F-A850-C0C61F5ACAF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62225" y="1828800"/>
              <a:ext cx="685800" cy="22860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28" name="Oval 54">
              <a:extLst>
                <a:ext uri="{FF2B5EF4-FFF2-40B4-BE49-F238E27FC236}">
                  <a16:creationId xmlns:a16="http://schemas.microsoft.com/office/drawing/2014/main" id="{9C5B480D-67D5-4F92-AFD8-4A195E5EA1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84463" y="1295400"/>
              <a:ext cx="682625" cy="68262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8" name="Oval 55">
              <a:extLst>
                <a:ext uri="{FF2B5EF4-FFF2-40B4-BE49-F238E27FC236}">
                  <a16:creationId xmlns:a16="http://schemas.microsoft.com/office/drawing/2014/main" id="{93611E3D-D319-40CE-A3B0-C7509CD944E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3988" y="1298575"/>
              <a:ext cx="665162" cy="6667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39" name="Oval 56">
              <a:extLst>
                <a:ext uri="{FF2B5EF4-FFF2-40B4-BE49-F238E27FC236}">
                  <a16:creationId xmlns:a16="http://schemas.microsoft.com/office/drawing/2014/main" id="{045F1791-1B7D-4BB6-8837-CBA0F4A76F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00338" y="1304925"/>
              <a:ext cx="633412" cy="62230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42" name="Oval 57">
              <a:extLst>
                <a:ext uri="{FF2B5EF4-FFF2-40B4-BE49-F238E27FC236}">
                  <a16:creationId xmlns:a16="http://schemas.microsoft.com/office/drawing/2014/main" id="{355CA43E-B312-4342-A77A-98A1B2B713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36850" y="1295400"/>
              <a:ext cx="563563" cy="5032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8C94349-5BD1-4190-956A-B87A8AF89321}"/>
              </a:ext>
            </a:extLst>
          </p:cNvPr>
          <p:cNvSpPr/>
          <p:nvPr/>
        </p:nvSpPr>
        <p:spPr>
          <a:xfrm>
            <a:off x="5689700" y="4924272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71D6D90-B751-443C-BCE7-A877EE1037BB}"/>
              </a:ext>
            </a:extLst>
          </p:cNvPr>
          <p:cNvSpPr/>
          <p:nvPr/>
        </p:nvSpPr>
        <p:spPr>
          <a:xfrm>
            <a:off x="6734004" y="3900490"/>
            <a:ext cx="6142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DF4F927-490D-4E51-8304-9C867B43B99E}"/>
              </a:ext>
            </a:extLst>
          </p:cNvPr>
          <p:cNvSpPr/>
          <p:nvPr/>
        </p:nvSpPr>
        <p:spPr>
          <a:xfrm rot="21341550">
            <a:off x="6085176" y="1292943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5E3A979-C2C9-4CD8-A7BD-8418E5F3B405}"/>
              </a:ext>
            </a:extLst>
          </p:cNvPr>
          <p:cNvSpPr/>
          <p:nvPr/>
        </p:nvSpPr>
        <p:spPr>
          <a:xfrm rot="21341550">
            <a:off x="2047623" y="4392888"/>
            <a:ext cx="99719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C112416-E8EC-402B-877D-7028A64E16E0}"/>
              </a:ext>
            </a:extLst>
          </p:cNvPr>
          <p:cNvSpPr/>
          <p:nvPr/>
        </p:nvSpPr>
        <p:spPr>
          <a:xfrm rot="21341550">
            <a:off x="4030403" y="327897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8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7 -0.23588 C -0.11267 -0.23032 -0.18507 -0.12616 -0.18038 -0.00023 C -0.17847 0.11852 -0.10798 0.22106 -0.01701 0.21644 C 0.06615 0.21273 0.1382 0.125 0.1349 0.01273 C 0.13039 -0.08981 0.07223 -0.17801 -0.0052 -0.17431 C -0.07743 -0.17222 -0.13802 -0.09838 -0.13576 -0.00394 C -0.13298 0.08287 -0.08368 0.15972 -0.01927 0.15718 C 0.03889 0.15324 0.09219 0.09306 0.0882 0.01574 C 0.08681 -0.05509 0.04809 -0.1169 -0.00468 -0.1162 C -0.05104 -0.11204 -0.09323 -0.06782 -0.09184 -0.00579 C -0.09062 0.04815 -0.0618 0.09792 -0.02066 0.0963 C 0.01355 0.09583 0.04445 0.0625 0.0441 0.01829 C 0.0441 -0.01991 0.02535 -0.05532 -0.00156 -0.05579 C -0.025 -0.05486 -0.04687 -0.0375 -0.04739 -0.00856 C -0.04548 0.01435 -0.03836 0.03611 -0.02309 0.03611 C -0.01354 0.03727 -0.00399 0.03102 -0.00034 0.01898 C -3.88889E-6 0.01481 -0.00017 0.01204 -0.00156 0.00532 " pathEditMode="relative" rAng="15840000" ptsTypes="AAAAAAAAAAAAAAAAA">
                                      <p:cBhvr>
                                        <p:cTn id="6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36946" y="26225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AutoShape 2" descr="Геометрические фигуры для детей. Квадра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очки. Геометрические фигуры в картинк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к находить периметр квадра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1. Красный квадрат — Заюш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https://www.flashcardcloud.com/ImageUpload/f41bfd00-8d40-415c-bfe2-de7dc016db64/1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68715" y="2414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5021" y="4651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1053" y="670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6924" y="6935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63254" y="4801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9107" y="2425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6859431" y="306902"/>
            <a:ext cx="1885223" cy="12397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карточки домана бесплатно, карточки фигурыAmelica">
            <a:hlinkClick r:id="rId3" action="ppaction://hlinksldjump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t="14995" r="13689" b="37423"/>
          <a:stretch/>
        </p:blipFill>
        <p:spPr bwMode="auto">
          <a:xfrm>
            <a:off x="4362745" y="75271"/>
            <a:ext cx="2150496" cy="1668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Картинки названия геометрических фигур (30 фото) • Прикольные картинки и  позитив">
            <a:hlinkClick r:id="rId5" action="ppaction://hlinksldjump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133" r="14190" b="19587"/>
          <a:stretch/>
        </p:blipFill>
        <p:spPr bwMode="auto">
          <a:xfrm>
            <a:off x="2657020" y="216345"/>
            <a:ext cx="1359535" cy="1537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Косоугольник — 4 буквы сканворд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0" y="27240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Равнобедренный треугольник 3">
            <a:hlinkClick r:id="rId8" action="ppaction://hlinksldjump"/>
          </p:cNvPr>
          <p:cNvSpPr/>
          <p:nvPr/>
        </p:nvSpPr>
        <p:spPr>
          <a:xfrm>
            <a:off x="496686" y="2315781"/>
            <a:ext cx="2050711" cy="153682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lh3.googleusercontent.com/3bLjhivgB3baCr3E3Wsri7v-ywZdAaDS04rzU08l3qQ-R_HzxmdJnaP1_5bnRoPba9HLZng=s113">
            <a:hlinkClick r:id="rId9" action="ppaction://hlinksldjump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804" r="22956" b="25490"/>
          <a:stretch/>
        </p:blipFill>
        <p:spPr bwMode="auto">
          <a:xfrm>
            <a:off x="2918688" y="2120089"/>
            <a:ext cx="1611063" cy="1602161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>
            <a:hlinkClick r:id="rId11" action="ppaction://hlinksldjump"/>
          </p:cNvPr>
          <p:cNvSpPr/>
          <p:nvPr/>
        </p:nvSpPr>
        <p:spPr>
          <a:xfrm>
            <a:off x="4915250" y="2135055"/>
            <a:ext cx="1934163" cy="15897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1" name="Рисунок 30" descr="Косоугольник — 4 буквы сканворд">
            <a:hlinkClick r:id="rId12" action="ppaction://hlinksldjump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4" y="57474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Стрелка вправо 32">
            <a:hlinkClick r:id="rId13" action="ppaction://hlinksldjump"/>
          </p:cNvPr>
          <p:cNvSpPr/>
          <p:nvPr/>
        </p:nvSpPr>
        <p:spPr>
          <a:xfrm>
            <a:off x="8754971" y="6498340"/>
            <a:ext cx="301047" cy="33265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1891247" y="4121743"/>
            <a:ext cx="1531546" cy="1471031"/>
          </a:xfrm>
          <a:prstGeom prst="cub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Цилиндр 22"/>
          <p:cNvSpPr/>
          <p:nvPr/>
        </p:nvSpPr>
        <p:spPr>
          <a:xfrm>
            <a:off x="4362745" y="4121743"/>
            <a:ext cx="1341185" cy="1398290"/>
          </a:xfrm>
          <a:prstGeom prst="can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апеция 23">
            <a:hlinkClick r:id="rId14" action="ppaction://hlinksldjump"/>
          </p:cNvPr>
          <p:cNvSpPr/>
          <p:nvPr/>
        </p:nvSpPr>
        <p:spPr>
          <a:xfrm>
            <a:off x="6592254" y="4044071"/>
            <a:ext cx="1669199" cy="1368866"/>
          </a:xfrm>
          <a:prstGeom prst="trapezoid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>
            <a:hlinkClick r:id="rId15" action="ppaction://hlinksldjump"/>
          </p:cNvPr>
          <p:cNvSpPr/>
          <p:nvPr/>
        </p:nvSpPr>
        <p:spPr>
          <a:xfrm>
            <a:off x="7091541" y="2144142"/>
            <a:ext cx="1836935" cy="1360092"/>
          </a:xfrm>
          <a:prstGeom prst="hex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5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4731896" y="1827652"/>
            <a:ext cx="1934163" cy="15897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6946" y="26225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AutoShape 2" descr="Геометрические фигуры для детей. Квадра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очки. Геометрические фигуры в картинк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к находить периметр квадра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1. Красный квадрат — Заюш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https://www.flashcardcloud.com/ImageUpload/f41bfd00-8d40-415c-bfe2-de7dc016db64/1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56847" y="207575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5021" y="4651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1053" y="670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6924" y="6935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63254" y="4801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9107" y="2425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7020272" y="353973"/>
            <a:ext cx="1885223" cy="12397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карточки домана бесплатно, карточки фигурыAmelica">
            <a:hlinkClick r:id="rId4" action="ppaction://hlinksldjump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t="14995" r="13689" b="37423"/>
          <a:stretch/>
        </p:blipFill>
        <p:spPr bwMode="auto">
          <a:xfrm>
            <a:off x="4362745" y="75271"/>
            <a:ext cx="2150496" cy="1668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Картинки названия геометрических фигур (30 фото) • Прикольные картинки и  позитив">
            <a:hlinkClick r:id="rId6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133" r="14190" b="19587"/>
          <a:stretch/>
        </p:blipFill>
        <p:spPr bwMode="auto">
          <a:xfrm>
            <a:off x="2657020" y="216345"/>
            <a:ext cx="1359535" cy="1537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Косоугольник — 4 буквы сканворд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0" y="27240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Равнобедренный треугольник 3">
            <a:hlinkClick r:id="rId9" action="ppaction://hlinksldjump"/>
          </p:cNvPr>
          <p:cNvSpPr/>
          <p:nvPr/>
        </p:nvSpPr>
        <p:spPr>
          <a:xfrm>
            <a:off x="368282" y="2161778"/>
            <a:ext cx="2050711" cy="153682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lh3.googleusercontent.com/3bLjhivgB3baCr3E3Wsri7v-ywZdAaDS04rzU08l3qQ-R_HzxmdJnaP1_5bnRoPba9HLZng=s113">
            <a:hlinkClick r:id="rId10" action="ppaction://hlinksldjump"/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804" r="22956" b="25490"/>
          <a:stretch/>
        </p:blipFill>
        <p:spPr bwMode="auto">
          <a:xfrm>
            <a:off x="2805742" y="1938998"/>
            <a:ext cx="1611063" cy="1602161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Косоугольник — 4 буквы сканворд">
            <a:hlinkClick r:id="rId12" action="ppaction://hlinksldjump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4" y="57474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835257" y="6290156"/>
            <a:ext cx="2000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</a:t>
            </a:r>
            <a:r>
              <a:rPr lang="kk-KZ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лево 1">
            <a:hlinkClick r:id="rId13" action="ppaction://hlinksldjump"/>
          </p:cNvPr>
          <p:cNvSpPr/>
          <p:nvPr/>
        </p:nvSpPr>
        <p:spPr>
          <a:xfrm>
            <a:off x="35496" y="6381328"/>
            <a:ext cx="424879" cy="432048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34773" y="1766256"/>
            <a:ext cx="1865538" cy="1383912"/>
          </a:xfrm>
          <a:prstGeom prst="rect">
            <a:avLst/>
          </a:prstGeom>
        </p:spPr>
      </p:pic>
      <p:pic>
        <p:nvPicPr>
          <p:cNvPr id="25" name="Рисунок 2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69975" y="3972228"/>
            <a:ext cx="1554615" cy="1493649"/>
          </a:xfrm>
          <a:prstGeom prst="rect">
            <a:avLst/>
          </a:prstGeom>
        </p:spPr>
      </p:pic>
      <p:pic>
        <p:nvPicPr>
          <p:cNvPr id="26" name="Рисунок 2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02020" y="3801802"/>
            <a:ext cx="1365622" cy="1420491"/>
          </a:xfrm>
          <a:prstGeom prst="rect">
            <a:avLst/>
          </a:prstGeom>
        </p:spPr>
      </p:pic>
      <p:pic>
        <p:nvPicPr>
          <p:cNvPr id="27" name="Рисунок 26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98977" y="3698598"/>
            <a:ext cx="169483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s://lh3.googleusercontent.com/3bLjhivgB3baCr3E3Wsri7v-ywZdAaDS04rzU08l3qQ-R_HzxmdJnaP1_5bnRoPba9HLZng=s113">
            <a:hlinkClick r:id="rId2" action="ppaction://hlinksldjump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804" r="22956" b="25490"/>
          <a:stretch/>
        </p:blipFill>
        <p:spPr bwMode="auto">
          <a:xfrm>
            <a:off x="3248915" y="2205258"/>
            <a:ext cx="1611063" cy="1602161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6946" y="26225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AutoShape 2" descr="Геометрические фигуры для детей. Квадра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очки. Геометрические фигуры в картинк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к находить периметр квадра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1. Красный квадрат — Заюш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https://www.flashcardcloud.com/ImageUpload/f41bfd00-8d40-415c-bfe2-de7dc016db64/1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68715" y="2414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5021" y="4651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1053" y="670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6924" y="6935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63254" y="4801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9107" y="2425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7020271" y="393143"/>
            <a:ext cx="1885223" cy="12397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карточки домана бесплатно, карточки фигурыAmelica">
            <a:hlinkClick r:id="rId5" action="ppaction://hlinksldjump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t="14995" r="13689" b="37423"/>
          <a:stretch/>
        </p:blipFill>
        <p:spPr bwMode="auto">
          <a:xfrm>
            <a:off x="4362745" y="75271"/>
            <a:ext cx="2150496" cy="1668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Картинки названия геометрических фигур (30 фото) • Прикольные картинки и  позитив">
            <a:hlinkClick r:id="rId7" action="ppaction://hlinksldjump"/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133" r="14190" b="19587"/>
          <a:stretch/>
        </p:blipFill>
        <p:spPr bwMode="auto">
          <a:xfrm>
            <a:off x="2657020" y="216345"/>
            <a:ext cx="1359535" cy="1537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Косоугольник — 4 буквы сканворд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0" y="27240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Равнобедренный треугольник 3">
            <a:hlinkClick r:id="rId10" action="ppaction://hlinksldjump"/>
          </p:cNvPr>
          <p:cNvSpPr/>
          <p:nvPr/>
        </p:nvSpPr>
        <p:spPr>
          <a:xfrm>
            <a:off x="612775" y="2485379"/>
            <a:ext cx="2050711" cy="153682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hlinkClick r:id="rId11" action="ppaction://hlinksldjump"/>
          </p:cNvPr>
          <p:cNvSpPr/>
          <p:nvPr/>
        </p:nvSpPr>
        <p:spPr>
          <a:xfrm>
            <a:off x="5269495" y="2161778"/>
            <a:ext cx="1934163" cy="15897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1" name="Рисунок 30" descr="Косоугольник — 4 буквы сканворд">
            <a:hlinkClick r:id="rId12" action="ppaction://hlinksldjump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4" y="57474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765175" y="6351711"/>
            <a:ext cx="2024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kk-KZ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қыл-ой,</a:t>
            </a:r>
            <a:endParaRPr lang="ru-RU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лево 22">
            <a:hlinkClick r:id="rId13" action="ppaction://hlinksldjump"/>
          </p:cNvPr>
          <p:cNvSpPr/>
          <p:nvPr/>
        </p:nvSpPr>
        <p:spPr>
          <a:xfrm>
            <a:off x="35496" y="6381328"/>
            <a:ext cx="424879" cy="432048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8612" y="2264696"/>
            <a:ext cx="1865538" cy="1383912"/>
          </a:xfrm>
          <a:prstGeom prst="rect">
            <a:avLst/>
          </a:prstGeom>
        </p:spPr>
      </p:pic>
      <p:pic>
        <p:nvPicPr>
          <p:cNvPr id="25" name="Рисунок 2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30115" y="4143322"/>
            <a:ext cx="1554615" cy="1493649"/>
          </a:xfrm>
          <a:prstGeom prst="rect">
            <a:avLst/>
          </a:prstGeom>
        </p:spPr>
      </p:pic>
      <p:pic>
        <p:nvPicPr>
          <p:cNvPr id="26" name="Рисунок 2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03873" y="4147023"/>
            <a:ext cx="1365622" cy="1420491"/>
          </a:xfrm>
          <a:prstGeom prst="rect">
            <a:avLst/>
          </a:prstGeom>
        </p:spPr>
      </p:pic>
      <p:pic>
        <p:nvPicPr>
          <p:cNvPr id="27" name="Рисунок 26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98978" y="3993116"/>
            <a:ext cx="169483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>
            <a:off x="679452" y="2259901"/>
            <a:ext cx="2050711" cy="153682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36946" y="26225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AutoShape 2" descr="Геометрические фигуры для детей. Квадра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очки. Геометрические фигуры в картинк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к находить периметр квадра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1. Красный квадрат — Заюш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https://www.flashcardcloud.com/ImageUpload/f41bfd00-8d40-415c-bfe2-de7dc016db64/1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68715" y="2414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5021" y="4651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1053" y="670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6924" y="6935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63254" y="4801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9107" y="2425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6752409" y="422672"/>
            <a:ext cx="1885223" cy="12397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карточки домана бесплатно, карточки фигурыAmelica">
            <a:hlinkClick r:id="rId4" action="ppaction://hlinksldjump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t="14995" r="13689" b="37423"/>
          <a:stretch/>
        </p:blipFill>
        <p:spPr bwMode="auto">
          <a:xfrm>
            <a:off x="4362745" y="75271"/>
            <a:ext cx="2150496" cy="1668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Картинки названия геометрических фигур (30 фото) • Прикольные картинки и  позитив">
            <a:hlinkClick r:id="rId6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133" r="14190" b="19587"/>
          <a:stretch/>
        </p:blipFill>
        <p:spPr bwMode="auto">
          <a:xfrm>
            <a:off x="2657020" y="216345"/>
            <a:ext cx="1359535" cy="1537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Косоугольник — 4 буквы сканворд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0" y="27240"/>
            <a:ext cx="2138680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lh3.googleusercontent.com/3bLjhivgB3baCr3E3Wsri7v-ywZdAaDS04rzU08l3qQ-R_HzxmdJnaP1_5bnRoPba9HLZng=s113">
            <a:hlinkClick r:id="rId9" action="ppaction://hlinksldjump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804" r="22956" b="25490"/>
          <a:stretch/>
        </p:blipFill>
        <p:spPr bwMode="auto">
          <a:xfrm>
            <a:off x="2907049" y="2156940"/>
            <a:ext cx="1611063" cy="1602161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>
            <a:hlinkClick r:id="rId11" action="ppaction://hlinksldjump"/>
          </p:cNvPr>
          <p:cNvSpPr/>
          <p:nvPr/>
        </p:nvSpPr>
        <p:spPr>
          <a:xfrm>
            <a:off x="4763459" y="2163146"/>
            <a:ext cx="1934163" cy="15897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1" name="Рисунок 30" descr="Косоугольник — 4 буквы сканворд">
            <a:hlinkClick r:id="rId12" action="ppaction://hlinksldjump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4" y="57474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679452" y="6277702"/>
            <a:ext cx="1596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адамды</a:t>
            </a:r>
            <a:r>
              <a:rPr lang="kk-KZ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endParaRPr lang="ru-RU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лево 22">
            <a:hlinkClick r:id="rId13" action="ppaction://hlinksldjump"/>
          </p:cNvPr>
          <p:cNvSpPr/>
          <p:nvPr/>
        </p:nvSpPr>
        <p:spPr>
          <a:xfrm>
            <a:off x="35496" y="6381328"/>
            <a:ext cx="424879" cy="432048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27296" y="2165920"/>
            <a:ext cx="1865538" cy="1383912"/>
          </a:xfrm>
          <a:prstGeom prst="rect">
            <a:avLst/>
          </a:prstGeom>
        </p:spPr>
      </p:pic>
      <p:pic>
        <p:nvPicPr>
          <p:cNvPr id="27" name="Рисунок 26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42413" y="4008658"/>
            <a:ext cx="1554615" cy="1493649"/>
          </a:xfrm>
          <a:prstGeom prst="rect">
            <a:avLst/>
          </a:prstGeom>
        </p:spPr>
      </p:pic>
      <p:pic>
        <p:nvPicPr>
          <p:cNvPr id="28" name="Рисунок 27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33356" y="3996376"/>
            <a:ext cx="1365622" cy="1420491"/>
          </a:xfrm>
          <a:prstGeom prst="rect">
            <a:avLst/>
          </a:prstGeom>
        </p:spPr>
      </p:pic>
      <p:pic>
        <p:nvPicPr>
          <p:cNvPr id="29" name="Рисунок 28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268048" y="3929399"/>
            <a:ext cx="169483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7020272" y="353973"/>
            <a:ext cx="1885223" cy="12397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36946" y="26225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AutoShape 2" descr="Геометрические фигуры для детей. Квадра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очки. Геометрические фигуры в картинк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к находить периметр квадра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1. Красный квадрат — Заюш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https://www.flashcardcloud.com/ImageUpload/f41bfd00-8d40-415c-bfe2-de7dc016db64/1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68715" y="2414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5021" y="4651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1053" y="670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6924" y="6935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63254" y="4801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9107" y="2425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Рисунок 17" descr="карточки домана бесплатно, карточки фигурыAmelica">
            <a:hlinkClick r:id="rId3" action="ppaction://hlinksldjump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t="14995" r="13689" b="37423"/>
          <a:stretch/>
        </p:blipFill>
        <p:spPr bwMode="auto">
          <a:xfrm>
            <a:off x="4362745" y="75271"/>
            <a:ext cx="2150496" cy="1668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Картинки названия геометрических фигур (30 фото) • Прикольные картинки и  позитив">
            <a:hlinkClick r:id="rId5" action="ppaction://hlinksldjump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133" r="14190" b="19587"/>
          <a:stretch/>
        </p:blipFill>
        <p:spPr bwMode="auto">
          <a:xfrm>
            <a:off x="2657020" y="216345"/>
            <a:ext cx="1359535" cy="1537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Косоугольник — 4 буквы сканворд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0" y="27240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Равнобедренный треугольник 3">
            <a:hlinkClick r:id="rId8" action="ppaction://hlinksldjump"/>
          </p:cNvPr>
          <p:cNvSpPr/>
          <p:nvPr/>
        </p:nvSpPr>
        <p:spPr>
          <a:xfrm>
            <a:off x="612775" y="2485379"/>
            <a:ext cx="2050711" cy="153682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lh3.googleusercontent.com/3bLjhivgB3baCr3E3Wsri7v-ywZdAaDS04rzU08l3qQ-R_HzxmdJnaP1_5bnRoPba9HLZng=s113">
            <a:hlinkClick r:id="rId9" action="ppaction://hlinksldjump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804" r="22956" b="25490"/>
          <a:stretch/>
        </p:blipFill>
        <p:spPr bwMode="auto">
          <a:xfrm>
            <a:off x="2981053" y="2375825"/>
            <a:ext cx="1611063" cy="1602161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>
            <a:hlinkClick r:id="rId11" action="ppaction://hlinksldjump"/>
          </p:cNvPr>
          <p:cNvSpPr/>
          <p:nvPr/>
        </p:nvSpPr>
        <p:spPr>
          <a:xfrm>
            <a:off x="4959139" y="2196154"/>
            <a:ext cx="1934163" cy="15897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1" name="Рисунок 30" descr="Косоугольник — 4 буквы сканворд">
            <a:hlinkClick r:id="rId12" action="ppaction://hlinksldjump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4" y="57474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731179" y="6150495"/>
            <a:ext cx="2751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kk-KZ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ухани байлық</a:t>
            </a:r>
            <a:endParaRPr lang="ru-RU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лево 22">
            <a:hlinkClick r:id="rId13" action="ppaction://hlinksldjump"/>
          </p:cNvPr>
          <p:cNvSpPr/>
          <p:nvPr/>
        </p:nvSpPr>
        <p:spPr>
          <a:xfrm>
            <a:off x="35496" y="6381328"/>
            <a:ext cx="424879" cy="432048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46463" y="2392235"/>
            <a:ext cx="1865538" cy="1383912"/>
          </a:xfrm>
          <a:prstGeom prst="rect">
            <a:avLst/>
          </a:prstGeom>
        </p:spPr>
      </p:pic>
      <p:pic>
        <p:nvPicPr>
          <p:cNvPr id="25" name="Рисунок 2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39370" y="4080631"/>
            <a:ext cx="1554615" cy="1493649"/>
          </a:xfrm>
          <a:prstGeom prst="rect">
            <a:avLst/>
          </a:prstGeom>
        </p:spPr>
      </p:pic>
      <p:pic>
        <p:nvPicPr>
          <p:cNvPr id="26" name="Рисунок 2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80443" y="4101511"/>
            <a:ext cx="1365622" cy="1420491"/>
          </a:xfrm>
          <a:prstGeom prst="rect">
            <a:avLst/>
          </a:prstGeom>
        </p:spPr>
      </p:pic>
      <p:pic>
        <p:nvPicPr>
          <p:cNvPr id="27" name="Рисунок 26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12908" y="4022199"/>
            <a:ext cx="169483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карточки домана бесплатно, карточки фигурыAmelica">
            <a:hlinkClick r:id="rId2" action="ppaction://hlinksldjump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t="14995" r="13689" b="37423"/>
          <a:stretch/>
        </p:blipFill>
        <p:spPr bwMode="auto">
          <a:xfrm>
            <a:off x="4362745" y="75271"/>
            <a:ext cx="2150496" cy="1668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6946" y="26225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AutoShape 2" descr="Геометрические фигуры для детей. Квадра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очки. Геометрические фигуры в картинк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к находить периметр квадра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1. Красный квадрат — Заюш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https://www.flashcardcloud.com/ImageUpload/f41bfd00-8d40-415c-bfe2-de7dc016db64/1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68715" y="2414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5021" y="4651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1053" y="670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6924" y="6935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63254" y="4801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9107" y="2425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7020272" y="353973"/>
            <a:ext cx="1885223" cy="12397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Картинки названия геометрических фигур (30 фото) • Прикольные картинки и  позитив">
            <a:hlinkClick r:id="rId5" action="ppaction://hlinksldjump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133" r="14190" b="19587"/>
          <a:stretch/>
        </p:blipFill>
        <p:spPr bwMode="auto">
          <a:xfrm>
            <a:off x="2657020" y="216345"/>
            <a:ext cx="1359535" cy="1537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Косоугольник — 4 буквы сканворд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0" y="27240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Равнобедренный треугольник 3">
            <a:hlinkClick r:id="rId8" action="ppaction://hlinksldjump"/>
          </p:cNvPr>
          <p:cNvSpPr/>
          <p:nvPr/>
        </p:nvSpPr>
        <p:spPr>
          <a:xfrm>
            <a:off x="612775" y="2485379"/>
            <a:ext cx="2050711" cy="153682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lh3.googleusercontent.com/3bLjhivgB3baCr3E3Wsri7v-ywZdAaDS04rzU08l3qQ-R_HzxmdJnaP1_5bnRoPba9HLZng=s113">
            <a:hlinkClick r:id="rId9" action="ppaction://hlinksldjump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804" r="22956" b="25490"/>
          <a:stretch/>
        </p:blipFill>
        <p:spPr bwMode="auto">
          <a:xfrm>
            <a:off x="3248915" y="2205258"/>
            <a:ext cx="1611063" cy="1602161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>
            <a:hlinkClick r:id="rId11" action="ppaction://hlinksldjump"/>
          </p:cNvPr>
          <p:cNvSpPr/>
          <p:nvPr/>
        </p:nvSpPr>
        <p:spPr>
          <a:xfrm>
            <a:off x="5269495" y="2161778"/>
            <a:ext cx="1934163" cy="15897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1" name="Рисунок 30" descr="Косоугольник — 4 буквы сканворд">
            <a:hlinkClick r:id="rId12" action="ppaction://hlinksldjump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4" y="57474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765981" y="6366432"/>
            <a:ext cx="1999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дүниетаным,</a:t>
            </a:r>
            <a:endParaRPr lang="ru-RU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лево 22">
            <a:hlinkClick r:id="rId13" action="ppaction://hlinksldjump"/>
          </p:cNvPr>
          <p:cNvSpPr/>
          <p:nvPr/>
        </p:nvSpPr>
        <p:spPr>
          <a:xfrm>
            <a:off x="35496" y="6381328"/>
            <a:ext cx="424879" cy="432048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97976" y="2264696"/>
            <a:ext cx="1865538" cy="1383912"/>
          </a:xfrm>
          <a:prstGeom prst="rect">
            <a:avLst/>
          </a:prstGeom>
        </p:spPr>
      </p:pic>
      <p:pic>
        <p:nvPicPr>
          <p:cNvPr id="25" name="Рисунок 2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39469" y="4066370"/>
            <a:ext cx="1554615" cy="1493649"/>
          </a:xfrm>
          <a:prstGeom prst="rect">
            <a:avLst/>
          </a:prstGeom>
        </p:spPr>
      </p:pic>
      <p:pic>
        <p:nvPicPr>
          <p:cNvPr id="26" name="Рисунок 2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06304" y="4113134"/>
            <a:ext cx="1365622" cy="1420491"/>
          </a:xfrm>
          <a:prstGeom prst="rect">
            <a:avLst/>
          </a:prstGeom>
        </p:spPr>
      </p:pic>
      <p:pic>
        <p:nvPicPr>
          <p:cNvPr id="27" name="Рисунок 26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81595" y="4071086"/>
            <a:ext cx="169483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Картинки названия геометрических фигур (30 фото) • Прикольные картинки и  позитив">
            <a:hlinkClick r:id="rId2" action="ppaction://hlinksldjump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133" r="14190" b="19587"/>
          <a:stretch/>
        </p:blipFill>
        <p:spPr bwMode="auto">
          <a:xfrm>
            <a:off x="2657020" y="216345"/>
            <a:ext cx="1359535" cy="15373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6946" y="26225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AutoShape 2" descr="Геометрические фигуры для детей. Квадрат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Карточки. Геометрические фигуры в картинка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Как находить периметр квадрат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1. Красный квадрат — Заюшка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 descr="https://www.flashcardcloud.com/ImageUpload/f41bfd00-8d40-415c-bfe2-de7dc016db64/11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68715" y="2414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5021" y="4651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1053" y="6704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76924" y="6935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63254" y="48010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9107" y="24256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6859431" y="377074"/>
            <a:ext cx="1885223" cy="12397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карточки домана бесплатно, карточки фигурыAmelica">
            <a:hlinkClick r:id="rId5" action="ppaction://hlinksldjump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6" t="14995" r="13689" b="37423"/>
          <a:stretch/>
        </p:blipFill>
        <p:spPr bwMode="auto">
          <a:xfrm>
            <a:off x="4362745" y="75271"/>
            <a:ext cx="2150496" cy="1668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Косоугольник — 4 буквы сканворд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0" y="27240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Равнобедренный треугольник 3">
            <a:hlinkClick r:id="rId8" action="ppaction://hlinksldjump"/>
          </p:cNvPr>
          <p:cNvSpPr/>
          <p:nvPr/>
        </p:nvSpPr>
        <p:spPr>
          <a:xfrm>
            <a:off x="684378" y="2270599"/>
            <a:ext cx="2050711" cy="1536820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lh3.googleusercontent.com/3bLjhivgB3baCr3E3Wsri7v-ywZdAaDS04rzU08l3qQ-R_HzxmdJnaP1_5bnRoPba9HLZng=s113">
            <a:hlinkClick r:id="rId9" action="ppaction://hlinksldjump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6" t="9804" r="22956" b="25490"/>
          <a:stretch/>
        </p:blipFill>
        <p:spPr bwMode="auto">
          <a:xfrm>
            <a:off x="3108771" y="2332063"/>
            <a:ext cx="1611063" cy="1602161"/>
          </a:xfrm>
          <a:prstGeom prst="rect">
            <a:avLst/>
          </a:prstGeom>
          <a:solidFill>
            <a:srgbClr val="C00000"/>
          </a:solidFill>
          <a:ln>
            <a:solidFill>
              <a:schemeClr val="accent6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 2">
            <a:hlinkClick r:id="rId11" action="ppaction://hlinksldjump"/>
          </p:cNvPr>
          <p:cNvSpPr/>
          <p:nvPr/>
        </p:nvSpPr>
        <p:spPr>
          <a:xfrm>
            <a:off x="4900200" y="2217671"/>
            <a:ext cx="1934163" cy="158974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31" name="Рисунок 30" descr="Косоугольник — 4 буквы сканворд">
            <a:hlinkClick r:id="rId12" action="ppaction://hlinksldjump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64" y="57474"/>
            <a:ext cx="2138680" cy="2138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 rot="10800000" flipV="1">
            <a:off x="-592845" y="6258591"/>
            <a:ext cx="4946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парасат</a:t>
            </a:r>
            <a:endParaRPr lang="ru-RU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лево 22">
            <a:hlinkClick r:id="rId13" action="ppaction://hlinksldjump"/>
          </p:cNvPr>
          <p:cNvSpPr/>
          <p:nvPr/>
        </p:nvSpPr>
        <p:spPr>
          <a:xfrm>
            <a:off x="35496" y="6381328"/>
            <a:ext cx="424879" cy="432048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70109" y="2347053"/>
            <a:ext cx="1865538" cy="1383912"/>
          </a:xfrm>
          <a:prstGeom prst="rect">
            <a:avLst/>
          </a:prstGeom>
        </p:spPr>
      </p:pic>
      <p:pic>
        <p:nvPicPr>
          <p:cNvPr id="25" name="Рисунок 2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98072" y="4211130"/>
            <a:ext cx="1554615" cy="14936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73046" y="4238096"/>
            <a:ext cx="1365622" cy="1420491"/>
          </a:xfrm>
          <a:prstGeom prst="rect">
            <a:avLst/>
          </a:prstGeom>
        </p:spPr>
      </p:pic>
      <p:pic>
        <p:nvPicPr>
          <p:cNvPr id="27" name="Рисунок 26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20272" y="4207207"/>
            <a:ext cx="1694835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323</Words>
  <Application>Microsoft Office PowerPoint</Application>
  <PresentationFormat>Экран (4:3)</PresentationFormat>
  <Paragraphs>201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PC-0088</dc:creator>
  <cp:lastModifiedBy>Microsoft</cp:lastModifiedBy>
  <cp:revision>66</cp:revision>
  <dcterms:created xsi:type="dcterms:W3CDTF">2021-11-04T14:22:17Z</dcterms:created>
  <dcterms:modified xsi:type="dcterms:W3CDTF">2024-01-04T17:15:06Z</dcterms:modified>
</cp:coreProperties>
</file>