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9"/>
  </p:notesMasterIdLst>
  <p:sldIdLst>
    <p:sldId id="257" r:id="rId2"/>
    <p:sldId id="258" r:id="rId3"/>
    <p:sldId id="259" r:id="rId4"/>
    <p:sldId id="261" r:id="rId5"/>
    <p:sldId id="263" r:id="rId6"/>
    <p:sldId id="256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895" autoAdjust="0"/>
  </p:normalViewPr>
  <p:slideViewPr>
    <p:cSldViewPr snapToGrid="0" showGuides="1">
      <p:cViewPr varScale="1">
        <p:scale>
          <a:sx n="105" d="100"/>
          <a:sy n="105" d="100"/>
        </p:scale>
        <p:origin x="79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4BD1D-CFEE-4B2B-B153-7F6AFB0CFAF2}" type="doc">
      <dgm:prSet loTypeId="urn:microsoft.com/office/officeart/2005/8/layout/default#1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CFE7D4AC-DBD4-437B-9264-32DD168CCBA4}">
      <dgm:prSet custT="1"/>
      <dgm:spPr/>
      <dgm:t>
        <a:bodyPr/>
        <a:lstStyle/>
        <a:p>
          <a:pPr rtl="0"/>
          <a:r>
            <a:rPr lang="ru-RU" sz="1800" dirty="0" err="1">
              <a:latin typeface="Times New Roman" pitchFamily="18" charset="0"/>
              <a:cs typeface="Times New Roman" pitchFamily="18" charset="0"/>
            </a:rPr>
            <a:t>Міндеті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2BDE1B21-AB95-43D8-90D0-19EFFFE18A12}" type="parTrans" cxnId="{B49693A3-49CC-4E2C-9020-0F93F64D7DF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723C8-6F7D-4832-9EEB-F275299CEB18}" type="sibTrans" cxnId="{B49693A3-49CC-4E2C-9020-0F93F64D7DF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241721D-C65F-413D-A141-4C4E7BA53D2D}">
      <dgm:prSet custT="1"/>
      <dgm:spPr/>
      <dgm:t>
        <a:bodyPr/>
        <a:lstStyle/>
        <a:p>
          <a:pPr rtl="0"/>
          <a:r>
            <a:rPr lang="ru-RU" sz="1800" dirty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Оқу процесін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жоғары дәрежеге көтеру үшін сабақта жаңа әдістерді қолдану;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B9579DB-5C0E-4123-9C5C-93D88CE1D144}" type="parTrans" cxnId="{FE0B4B37-6B74-457E-9495-A0006F58AE7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4B21DC8-723A-4A21-B59D-2079315AF8DD}" type="sibTrans" cxnId="{FE0B4B37-6B74-457E-9495-A0006F58AE7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B55D3BE-6B56-4DE9-886D-7D7AA814BC23}">
      <dgm:prSet custT="1"/>
      <dgm:spPr/>
      <dgm:t>
        <a:bodyPr/>
        <a:lstStyle/>
        <a:p>
          <a:pPr rtl="0"/>
          <a:r>
            <a:rPr lang="ru-RU" sz="1800" dirty="0" err="1">
              <a:latin typeface="Times New Roman" pitchFamily="18" charset="0"/>
              <a:cs typeface="Times New Roman" pitchFamily="18" charset="0"/>
            </a:rPr>
            <a:t>-Мұғалімдердің кәсіби шеберлігін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шыңдау үшін, әдістемелік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семинар,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тәжірибе алмасу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әр мұғалім өз мамандығы бойынша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жан-жақты іздену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BDAAC187-1B4C-4E74-A7FA-F2A7949D86C1}" type="parTrans" cxnId="{855650BB-2D7A-451E-8C78-44EC8AE4949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4EBFC13-047E-4095-8703-2B161FC56331}" type="sibTrans" cxnId="{855650BB-2D7A-451E-8C78-44EC8AE4949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20EAB5D-B784-4ECD-A644-8CC2DD86D93D}">
      <dgm:prSet custT="1"/>
      <dgm:spPr/>
      <dgm:t>
        <a:bodyPr/>
        <a:lstStyle/>
        <a:p>
          <a:pPr rtl="0"/>
          <a:r>
            <a:rPr lang="ru-RU" sz="1800" dirty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Әдістемелік ақпарат көздерін пайдаланып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жетілдіру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курстарында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болған жаңалықтар бойынша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әдістемелік отырыстарда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талдау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жасау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сараптау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7C30E745-1CBF-4371-A8B9-0578D6FD46B9}" type="parTrans" cxnId="{A56D0DF0-6A30-42CE-8B63-ABF03CF1AFC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4BA09EF-262A-45BF-BF54-BF287F93118B}" type="sibTrans" cxnId="{A56D0DF0-6A30-42CE-8B63-ABF03CF1AFC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46DA869-192D-463F-951E-B53B1A2B8237}">
      <dgm:prSet custT="1"/>
      <dgm:spPr/>
      <dgm:t>
        <a:bodyPr/>
        <a:lstStyle/>
        <a:p>
          <a:pPr rtl="0"/>
          <a:r>
            <a:rPr lang="ru-RU" sz="1800" dirty="0">
              <a:latin typeface="Times New Roman" pitchFamily="18" charset="0"/>
              <a:cs typeface="Times New Roman" pitchFamily="18" charset="0"/>
            </a:rPr>
            <a:t>— 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Жұмыс жасау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барысындағы қиыншылықтарды, мәселелерді отырыстарды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ортаға салып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пікір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алмасу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95E00CFF-C7C8-498C-AC65-82D0941F0B93}" type="parTrans" cxnId="{8757CC84-D4BA-4BF8-BBFD-9460244799D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934D82C-2456-4903-9832-AAFE8C92EC7C}" type="sibTrans" cxnId="{8757CC84-D4BA-4BF8-BBFD-9460244799D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928DAA6-416E-4016-89B9-75853F92603D}">
      <dgm:prSet custT="1"/>
      <dgm:spPr/>
      <dgm:t>
        <a:bodyPr/>
        <a:lstStyle/>
        <a:p>
          <a:pPr rtl="0"/>
          <a:r>
            <a:rPr lang="ru-RU" sz="1800" dirty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Өтілген іс-шараларды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қорытындылап, келешетегі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жұмысты жоспарлау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FAB574F4-FA81-43B6-B641-76252F7FF308}" type="parTrans" cxnId="{2513D6BF-8C86-4F8A-9858-039B11A4A11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D38583C-8785-4AEE-9C51-212834E65540}" type="sibTrans" cxnId="{2513D6BF-8C86-4F8A-9858-039B11A4A11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C23831E-6E19-41B0-B65F-E4B822E2C01A}">
      <dgm:prSet custT="1"/>
      <dgm:spPr/>
      <dgm:t>
        <a:bodyPr/>
        <a:lstStyle/>
        <a:p>
          <a:pPr rtl="0"/>
          <a:r>
            <a:rPr lang="ru-RU" sz="1800" dirty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Пәндік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олимпиада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жүргізілген жұмыстарды сараптау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4611D7E0-CB55-48AC-9466-E7F4BBB38423}" type="parTrans" cxnId="{857709C0-F106-4549-9AB7-1089C5E73D3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E971CB1-A787-4BF3-A21C-46348AA0F529}" type="sibTrans" cxnId="{857709C0-F106-4549-9AB7-1089C5E73D3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211B81-8BAC-4383-99DF-9DC87B565980}">
      <dgm:prSet custT="1"/>
      <dgm:spPr/>
      <dgm:t>
        <a:bodyPr/>
        <a:lstStyle/>
        <a:p>
          <a:pPr rtl="0"/>
          <a:r>
            <a:rPr lang="ru-RU" sz="1800" dirty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ОЖСБ,қорытынды аттестаттауға,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БЖБ,ТЖБ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жүргізілген іс-шараларға үнемі талдау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жасап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сараптап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отыру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37CA034C-00E6-45CB-8D42-2A5C004317BB}" type="parTrans" cxnId="{E626A1AD-F617-4016-B3B8-32F48A6EE2F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F08187D-28E4-46F6-8161-46C265CC73C6}" type="sibTrans" cxnId="{E626A1AD-F617-4016-B3B8-32F48A6EE2F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14CEA66-98DB-402E-858B-FF493F5BA993}" type="pres">
      <dgm:prSet presAssocID="{4DA4BD1D-CFEE-4B2B-B153-7F6AFB0CFAF2}" presName="diagram" presStyleCnt="0">
        <dgm:presLayoutVars>
          <dgm:dir/>
          <dgm:resizeHandles val="exact"/>
        </dgm:presLayoutVars>
      </dgm:prSet>
      <dgm:spPr/>
    </dgm:pt>
    <dgm:pt modelId="{6EAE3EC0-16B8-4101-BECE-64A222559DC6}" type="pres">
      <dgm:prSet presAssocID="{CFE7D4AC-DBD4-437B-9264-32DD168CCBA4}" presName="node" presStyleLbl="node1" presStyleIdx="0" presStyleCnt="8">
        <dgm:presLayoutVars>
          <dgm:bulletEnabled val="1"/>
        </dgm:presLayoutVars>
      </dgm:prSet>
      <dgm:spPr/>
    </dgm:pt>
    <dgm:pt modelId="{6D3741F9-3F41-422B-82E4-E30AAF222349}" type="pres">
      <dgm:prSet presAssocID="{561723C8-6F7D-4832-9EEB-F275299CEB18}" presName="sibTrans" presStyleCnt="0"/>
      <dgm:spPr/>
    </dgm:pt>
    <dgm:pt modelId="{7D8853F0-EC21-4B56-973E-0941933FE2B4}" type="pres">
      <dgm:prSet presAssocID="{D241721D-C65F-413D-A141-4C4E7BA53D2D}" presName="node" presStyleLbl="node1" presStyleIdx="1" presStyleCnt="8">
        <dgm:presLayoutVars>
          <dgm:bulletEnabled val="1"/>
        </dgm:presLayoutVars>
      </dgm:prSet>
      <dgm:spPr/>
    </dgm:pt>
    <dgm:pt modelId="{6E484035-9EE1-445F-B5BE-F4CD6ED18646}" type="pres">
      <dgm:prSet presAssocID="{84B21DC8-723A-4A21-B59D-2079315AF8DD}" presName="sibTrans" presStyleCnt="0"/>
      <dgm:spPr/>
    </dgm:pt>
    <dgm:pt modelId="{86B54178-735B-4175-9C3D-1758BE730E01}" type="pres">
      <dgm:prSet presAssocID="{3B55D3BE-6B56-4DE9-886D-7D7AA814BC23}" presName="node" presStyleLbl="node1" presStyleIdx="2" presStyleCnt="8">
        <dgm:presLayoutVars>
          <dgm:bulletEnabled val="1"/>
        </dgm:presLayoutVars>
      </dgm:prSet>
      <dgm:spPr/>
    </dgm:pt>
    <dgm:pt modelId="{23B3F8BC-56CB-47D7-9482-73E847B2BECE}" type="pres">
      <dgm:prSet presAssocID="{B4EBFC13-047E-4095-8703-2B161FC56331}" presName="sibTrans" presStyleCnt="0"/>
      <dgm:spPr/>
    </dgm:pt>
    <dgm:pt modelId="{9F7B3DFB-F6C8-43AD-B7A1-1298EE489D45}" type="pres">
      <dgm:prSet presAssocID="{120EAB5D-B784-4ECD-A644-8CC2DD86D93D}" presName="node" presStyleLbl="node1" presStyleIdx="3" presStyleCnt="8">
        <dgm:presLayoutVars>
          <dgm:bulletEnabled val="1"/>
        </dgm:presLayoutVars>
      </dgm:prSet>
      <dgm:spPr/>
    </dgm:pt>
    <dgm:pt modelId="{EC1A2109-B40E-4437-BCDB-F771F43A06D4}" type="pres">
      <dgm:prSet presAssocID="{B4BA09EF-262A-45BF-BF54-BF287F93118B}" presName="sibTrans" presStyleCnt="0"/>
      <dgm:spPr/>
    </dgm:pt>
    <dgm:pt modelId="{1E2D6536-2A34-43D9-B19D-DBF046C3F414}" type="pres">
      <dgm:prSet presAssocID="{046DA869-192D-463F-951E-B53B1A2B8237}" presName="node" presStyleLbl="node1" presStyleIdx="4" presStyleCnt="8">
        <dgm:presLayoutVars>
          <dgm:bulletEnabled val="1"/>
        </dgm:presLayoutVars>
      </dgm:prSet>
      <dgm:spPr/>
    </dgm:pt>
    <dgm:pt modelId="{3B73B3A1-3F82-43A0-8D89-6171D28421A1}" type="pres">
      <dgm:prSet presAssocID="{A934D82C-2456-4903-9832-AAFE8C92EC7C}" presName="sibTrans" presStyleCnt="0"/>
      <dgm:spPr/>
    </dgm:pt>
    <dgm:pt modelId="{572218E8-60EC-4D6F-A888-42E66A214038}" type="pres">
      <dgm:prSet presAssocID="{4928DAA6-416E-4016-89B9-75853F92603D}" presName="node" presStyleLbl="node1" presStyleIdx="5" presStyleCnt="8">
        <dgm:presLayoutVars>
          <dgm:bulletEnabled val="1"/>
        </dgm:presLayoutVars>
      </dgm:prSet>
      <dgm:spPr/>
    </dgm:pt>
    <dgm:pt modelId="{507D96D0-06B4-448D-BC00-3C776689790A}" type="pres">
      <dgm:prSet presAssocID="{FD38583C-8785-4AEE-9C51-212834E65540}" presName="sibTrans" presStyleCnt="0"/>
      <dgm:spPr/>
    </dgm:pt>
    <dgm:pt modelId="{7BC1F349-1203-4684-A7C5-DD6A702C7BAA}" type="pres">
      <dgm:prSet presAssocID="{EC23831E-6E19-41B0-B65F-E4B822E2C01A}" presName="node" presStyleLbl="node1" presStyleIdx="6" presStyleCnt="8" custLinFactNeighborY="23">
        <dgm:presLayoutVars>
          <dgm:bulletEnabled val="1"/>
        </dgm:presLayoutVars>
      </dgm:prSet>
      <dgm:spPr/>
    </dgm:pt>
    <dgm:pt modelId="{0601DA39-9C69-403C-94D9-1AFE01FFB297}" type="pres">
      <dgm:prSet presAssocID="{AE971CB1-A787-4BF3-A21C-46348AA0F529}" presName="sibTrans" presStyleCnt="0"/>
      <dgm:spPr/>
    </dgm:pt>
    <dgm:pt modelId="{28D3392E-107D-4270-902C-50CAB9F84B7C}" type="pres">
      <dgm:prSet presAssocID="{24211B81-8BAC-4383-99DF-9DC87B565980}" presName="node" presStyleLbl="node1" presStyleIdx="7" presStyleCnt="8">
        <dgm:presLayoutVars>
          <dgm:bulletEnabled val="1"/>
        </dgm:presLayoutVars>
      </dgm:prSet>
      <dgm:spPr/>
    </dgm:pt>
  </dgm:ptLst>
  <dgm:cxnLst>
    <dgm:cxn modelId="{5FA7DA04-CED4-439A-9B3D-013D80AFEFC5}" type="presOf" srcId="{046DA869-192D-463F-951E-B53B1A2B8237}" destId="{1E2D6536-2A34-43D9-B19D-DBF046C3F414}" srcOrd="0" destOrd="0" presId="urn:microsoft.com/office/officeart/2005/8/layout/default#1"/>
    <dgm:cxn modelId="{FE0B4B37-6B74-457E-9495-A0006F58AE79}" srcId="{4DA4BD1D-CFEE-4B2B-B153-7F6AFB0CFAF2}" destId="{D241721D-C65F-413D-A141-4C4E7BA53D2D}" srcOrd="1" destOrd="0" parTransId="{5B9579DB-5C0E-4123-9C5C-93D88CE1D144}" sibTransId="{84B21DC8-723A-4A21-B59D-2079315AF8DD}"/>
    <dgm:cxn modelId="{3E4B5948-89F9-40D8-90A0-A8D7DD001F37}" type="presOf" srcId="{120EAB5D-B784-4ECD-A644-8CC2DD86D93D}" destId="{9F7B3DFB-F6C8-43AD-B7A1-1298EE489D45}" srcOrd="0" destOrd="0" presId="urn:microsoft.com/office/officeart/2005/8/layout/default#1"/>
    <dgm:cxn modelId="{7449B257-9B98-4113-B830-2F602F899A7B}" type="presOf" srcId="{CFE7D4AC-DBD4-437B-9264-32DD168CCBA4}" destId="{6EAE3EC0-16B8-4101-BECE-64A222559DC6}" srcOrd="0" destOrd="0" presId="urn:microsoft.com/office/officeart/2005/8/layout/default#1"/>
    <dgm:cxn modelId="{658B7578-580B-4054-8735-EB55B7A79589}" type="presOf" srcId="{3B55D3BE-6B56-4DE9-886D-7D7AA814BC23}" destId="{86B54178-735B-4175-9C3D-1758BE730E01}" srcOrd="0" destOrd="0" presId="urn:microsoft.com/office/officeart/2005/8/layout/default#1"/>
    <dgm:cxn modelId="{F6843B84-6BD6-410C-8C29-D6B2466D90C4}" type="presOf" srcId="{24211B81-8BAC-4383-99DF-9DC87B565980}" destId="{28D3392E-107D-4270-902C-50CAB9F84B7C}" srcOrd="0" destOrd="0" presId="urn:microsoft.com/office/officeart/2005/8/layout/default#1"/>
    <dgm:cxn modelId="{8757CC84-D4BA-4BF8-BBFD-9460244799DA}" srcId="{4DA4BD1D-CFEE-4B2B-B153-7F6AFB0CFAF2}" destId="{046DA869-192D-463F-951E-B53B1A2B8237}" srcOrd="4" destOrd="0" parTransId="{95E00CFF-C7C8-498C-AC65-82D0941F0B93}" sibTransId="{A934D82C-2456-4903-9832-AAFE8C92EC7C}"/>
    <dgm:cxn modelId="{B5C41696-E4EC-405A-A829-71858B2D6D70}" type="presOf" srcId="{4DA4BD1D-CFEE-4B2B-B153-7F6AFB0CFAF2}" destId="{714CEA66-98DB-402E-858B-FF493F5BA993}" srcOrd="0" destOrd="0" presId="urn:microsoft.com/office/officeart/2005/8/layout/default#1"/>
    <dgm:cxn modelId="{B49693A3-49CC-4E2C-9020-0F93F64D7DF7}" srcId="{4DA4BD1D-CFEE-4B2B-B153-7F6AFB0CFAF2}" destId="{CFE7D4AC-DBD4-437B-9264-32DD168CCBA4}" srcOrd="0" destOrd="0" parTransId="{2BDE1B21-AB95-43D8-90D0-19EFFFE18A12}" sibTransId="{561723C8-6F7D-4832-9EEB-F275299CEB18}"/>
    <dgm:cxn modelId="{E626A1AD-F617-4016-B3B8-32F48A6EE2F1}" srcId="{4DA4BD1D-CFEE-4B2B-B153-7F6AFB0CFAF2}" destId="{24211B81-8BAC-4383-99DF-9DC87B565980}" srcOrd="7" destOrd="0" parTransId="{37CA034C-00E6-45CB-8D42-2A5C004317BB}" sibTransId="{EF08187D-28E4-46F6-8161-46C265CC73C6}"/>
    <dgm:cxn modelId="{8B4EE5B6-F575-4D4C-986B-A4CB568E2156}" type="presOf" srcId="{D241721D-C65F-413D-A141-4C4E7BA53D2D}" destId="{7D8853F0-EC21-4B56-973E-0941933FE2B4}" srcOrd="0" destOrd="0" presId="urn:microsoft.com/office/officeart/2005/8/layout/default#1"/>
    <dgm:cxn modelId="{855650BB-2D7A-451E-8C78-44EC8AE49491}" srcId="{4DA4BD1D-CFEE-4B2B-B153-7F6AFB0CFAF2}" destId="{3B55D3BE-6B56-4DE9-886D-7D7AA814BC23}" srcOrd="2" destOrd="0" parTransId="{BDAAC187-1B4C-4E74-A7FA-F2A7949D86C1}" sibTransId="{B4EBFC13-047E-4095-8703-2B161FC56331}"/>
    <dgm:cxn modelId="{889929BF-2743-4119-BFF4-B5944F3B9730}" type="presOf" srcId="{EC23831E-6E19-41B0-B65F-E4B822E2C01A}" destId="{7BC1F349-1203-4684-A7C5-DD6A702C7BAA}" srcOrd="0" destOrd="0" presId="urn:microsoft.com/office/officeart/2005/8/layout/default#1"/>
    <dgm:cxn modelId="{2513D6BF-8C86-4F8A-9858-039B11A4A11F}" srcId="{4DA4BD1D-CFEE-4B2B-B153-7F6AFB0CFAF2}" destId="{4928DAA6-416E-4016-89B9-75853F92603D}" srcOrd="5" destOrd="0" parTransId="{FAB574F4-FA81-43B6-B641-76252F7FF308}" sibTransId="{FD38583C-8785-4AEE-9C51-212834E65540}"/>
    <dgm:cxn modelId="{857709C0-F106-4549-9AB7-1089C5E73D36}" srcId="{4DA4BD1D-CFEE-4B2B-B153-7F6AFB0CFAF2}" destId="{EC23831E-6E19-41B0-B65F-E4B822E2C01A}" srcOrd="6" destOrd="0" parTransId="{4611D7E0-CB55-48AC-9466-E7F4BBB38423}" sibTransId="{AE971CB1-A787-4BF3-A21C-46348AA0F529}"/>
    <dgm:cxn modelId="{1A04B8C5-75AE-44C3-A9BB-12EA0D8F2CD0}" type="presOf" srcId="{4928DAA6-416E-4016-89B9-75853F92603D}" destId="{572218E8-60EC-4D6F-A888-42E66A214038}" srcOrd="0" destOrd="0" presId="urn:microsoft.com/office/officeart/2005/8/layout/default#1"/>
    <dgm:cxn modelId="{A56D0DF0-6A30-42CE-8B63-ABF03CF1AFC3}" srcId="{4DA4BD1D-CFEE-4B2B-B153-7F6AFB0CFAF2}" destId="{120EAB5D-B784-4ECD-A644-8CC2DD86D93D}" srcOrd="3" destOrd="0" parTransId="{7C30E745-1CBF-4371-A8B9-0578D6FD46B9}" sibTransId="{B4BA09EF-262A-45BF-BF54-BF287F93118B}"/>
    <dgm:cxn modelId="{982E5ABB-D1B6-4EC0-93C9-922472611BAB}" type="presParOf" srcId="{714CEA66-98DB-402E-858B-FF493F5BA993}" destId="{6EAE3EC0-16B8-4101-BECE-64A222559DC6}" srcOrd="0" destOrd="0" presId="urn:microsoft.com/office/officeart/2005/8/layout/default#1"/>
    <dgm:cxn modelId="{6537B8F9-1B1E-4654-8F40-99F05FE7F60D}" type="presParOf" srcId="{714CEA66-98DB-402E-858B-FF493F5BA993}" destId="{6D3741F9-3F41-422B-82E4-E30AAF222349}" srcOrd="1" destOrd="0" presId="urn:microsoft.com/office/officeart/2005/8/layout/default#1"/>
    <dgm:cxn modelId="{6BF6F7E4-1486-4834-A12E-3152491E7309}" type="presParOf" srcId="{714CEA66-98DB-402E-858B-FF493F5BA993}" destId="{7D8853F0-EC21-4B56-973E-0941933FE2B4}" srcOrd="2" destOrd="0" presId="urn:microsoft.com/office/officeart/2005/8/layout/default#1"/>
    <dgm:cxn modelId="{A0D57358-9C6C-4675-8ABA-31F974658CEE}" type="presParOf" srcId="{714CEA66-98DB-402E-858B-FF493F5BA993}" destId="{6E484035-9EE1-445F-B5BE-F4CD6ED18646}" srcOrd="3" destOrd="0" presId="urn:microsoft.com/office/officeart/2005/8/layout/default#1"/>
    <dgm:cxn modelId="{545E5023-4DC8-47C9-980A-3DF2DF849BA7}" type="presParOf" srcId="{714CEA66-98DB-402E-858B-FF493F5BA993}" destId="{86B54178-735B-4175-9C3D-1758BE730E01}" srcOrd="4" destOrd="0" presId="urn:microsoft.com/office/officeart/2005/8/layout/default#1"/>
    <dgm:cxn modelId="{9DAF9F60-0210-4C7D-94FD-C2B5B91B8FA2}" type="presParOf" srcId="{714CEA66-98DB-402E-858B-FF493F5BA993}" destId="{23B3F8BC-56CB-47D7-9482-73E847B2BECE}" srcOrd="5" destOrd="0" presId="urn:microsoft.com/office/officeart/2005/8/layout/default#1"/>
    <dgm:cxn modelId="{0AEFE89C-C83F-44A0-9F0B-BB51C39D9CC3}" type="presParOf" srcId="{714CEA66-98DB-402E-858B-FF493F5BA993}" destId="{9F7B3DFB-F6C8-43AD-B7A1-1298EE489D45}" srcOrd="6" destOrd="0" presId="urn:microsoft.com/office/officeart/2005/8/layout/default#1"/>
    <dgm:cxn modelId="{DB2EFD27-15C9-4371-9252-4581E3A1AC4E}" type="presParOf" srcId="{714CEA66-98DB-402E-858B-FF493F5BA993}" destId="{EC1A2109-B40E-4437-BCDB-F771F43A06D4}" srcOrd="7" destOrd="0" presId="urn:microsoft.com/office/officeart/2005/8/layout/default#1"/>
    <dgm:cxn modelId="{99FCCB08-AF28-4D5E-981E-D1716C6C5382}" type="presParOf" srcId="{714CEA66-98DB-402E-858B-FF493F5BA993}" destId="{1E2D6536-2A34-43D9-B19D-DBF046C3F414}" srcOrd="8" destOrd="0" presId="urn:microsoft.com/office/officeart/2005/8/layout/default#1"/>
    <dgm:cxn modelId="{7233FBA7-C45D-432D-B776-5D036D46A475}" type="presParOf" srcId="{714CEA66-98DB-402E-858B-FF493F5BA993}" destId="{3B73B3A1-3F82-43A0-8D89-6171D28421A1}" srcOrd="9" destOrd="0" presId="urn:microsoft.com/office/officeart/2005/8/layout/default#1"/>
    <dgm:cxn modelId="{870B2F2D-AA3C-4A0D-BA32-933C6BB4870F}" type="presParOf" srcId="{714CEA66-98DB-402E-858B-FF493F5BA993}" destId="{572218E8-60EC-4D6F-A888-42E66A214038}" srcOrd="10" destOrd="0" presId="urn:microsoft.com/office/officeart/2005/8/layout/default#1"/>
    <dgm:cxn modelId="{5CE5528A-DE3D-48AA-B4E7-3C90ECAA443E}" type="presParOf" srcId="{714CEA66-98DB-402E-858B-FF493F5BA993}" destId="{507D96D0-06B4-448D-BC00-3C776689790A}" srcOrd="11" destOrd="0" presId="urn:microsoft.com/office/officeart/2005/8/layout/default#1"/>
    <dgm:cxn modelId="{8D346E6F-DF0A-43E2-B392-28B3DCCBB94F}" type="presParOf" srcId="{714CEA66-98DB-402E-858B-FF493F5BA993}" destId="{7BC1F349-1203-4684-A7C5-DD6A702C7BAA}" srcOrd="12" destOrd="0" presId="urn:microsoft.com/office/officeart/2005/8/layout/default#1"/>
    <dgm:cxn modelId="{7CDFDAD0-C5DD-4E2A-81B2-545C33CFF088}" type="presParOf" srcId="{714CEA66-98DB-402E-858B-FF493F5BA993}" destId="{0601DA39-9C69-403C-94D9-1AFE01FFB297}" srcOrd="13" destOrd="0" presId="urn:microsoft.com/office/officeart/2005/8/layout/default#1"/>
    <dgm:cxn modelId="{AA4FDD4E-B217-4D39-97A9-25536BA370CE}" type="presParOf" srcId="{714CEA66-98DB-402E-858B-FF493F5BA993}" destId="{28D3392E-107D-4270-902C-50CAB9F84B7C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E3EC0-16B8-4101-BECE-64A222559DC6}">
      <dsp:nvSpPr>
        <dsp:cNvPr id="0" name=""/>
        <dsp:cNvSpPr/>
      </dsp:nvSpPr>
      <dsp:spPr>
        <a:xfrm>
          <a:off x="1274918" y="351"/>
          <a:ext cx="2602959" cy="156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Міндеті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:</a:t>
          </a:r>
        </a:p>
      </dsp:txBody>
      <dsp:txXfrm>
        <a:off x="1274918" y="351"/>
        <a:ext cx="2602959" cy="1561775"/>
      </dsp:txXfrm>
    </dsp:sp>
    <dsp:sp modelId="{7D8853F0-EC21-4B56-973E-0941933FE2B4}">
      <dsp:nvSpPr>
        <dsp:cNvPr id="0" name=""/>
        <dsp:cNvSpPr/>
      </dsp:nvSpPr>
      <dsp:spPr>
        <a:xfrm>
          <a:off x="4138173" y="351"/>
          <a:ext cx="2602959" cy="156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Оқу процесін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жоғары дәрежеге көтеру үшін сабақта жаңа әдістерді қолдану;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38173" y="351"/>
        <a:ext cx="2602959" cy="1561775"/>
      </dsp:txXfrm>
    </dsp:sp>
    <dsp:sp modelId="{86B54178-735B-4175-9C3D-1758BE730E01}">
      <dsp:nvSpPr>
        <dsp:cNvPr id="0" name=""/>
        <dsp:cNvSpPr/>
      </dsp:nvSpPr>
      <dsp:spPr>
        <a:xfrm>
          <a:off x="7001429" y="351"/>
          <a:ext cx="2602959" cy="156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-Мұғалімдердің кәсіби шеберлігін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шыңдау үшін, әдістемелік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семинар,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тәжірибе алмасу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әр мұғалім өз мамандығы бойынша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жан-жақты іздену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7001429" y="351"/>
        <a:ext cx="2602959" cy="1561775"/>
      </dsp:txXfrm>
    </dsp:sp>
    <dsp:sp modelId="{9F7B3DFB-F6C8-43AD-B7A1-1298EE489D45}">
      <dsp:nvSpPr>
        <dsp:cNvPr id="0" name=""/>
        <dsp:cNvSpPr/>
      </dsp:nvSpPr>
      <dsp:spPr>
        <a:xfrm>
          <a:off x="1274918" y="1822422"/>
          <a:ext cx="2602959" cy="156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Әдістемелік ақпарат көздерін пайдаланып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жетілдіру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курстарында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болған жаңалықтар бойынша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әдістемелік отырыстарда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талдау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жасау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сараптау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1274918" y="1822422"/>
        <a:ext cx="2602959" cy="1561775"/>
      </dsp:txXfrm>
    </dsp:sp>
    <dsp:sp modelId="{1E2D6536-2A34-43D9-B19D-DBF046C3F414}">
      <dsp:nvSpPr>
        <dsp:cNvPr id="0" name=""/>
        <dsp:cNvSpPr/>
      </dsp:nvSpPr>
      <dsp:spPr>
        <a:xfrm>
          <a:off x="4138173" y="1822422"/>
          <a:ext cx="2602959" cy="156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— 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Жұмыс жасау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барысындағы қиыншылықтарды, мәселелерді отырыстарды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ортаға салып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пікір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алмасу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138173" y="1822422"/>
        <a:ext cx="2602959" cy="1561775"/>
      </dsp:txXfrm>
    </dsp:sp>
    <dsp:sp modelId="{572218E8-60EC-4D6F-A888-42E66A214038}">
      <dsp:nvSpPr>
        <dsp:cNvPr id="0" name=""/>
        <dsp:cNvSpPr/>
      </dsp:nvSpPr>
      <dsp:spPr>
        <a:xfrm>
          <a:off x="7001429" y="1822422"/>
          <a:ext cx="2602959" cy="156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Өтілген іс-шараларды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қорытындылап, келешетегі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жұмысты жоспарлау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7001429" y="1822422"/>
        <a:ext cx="2602959" cy="1561775"/>
      </dsp:txXfrm>
    </dsp:sp>
    <dsp:sp modelId="{7BC1F349-1203-4684-A7C5-DD6A702C7BAA}">
      <dsp:nvSpPr>
        <dsp:cNvPr id="0" name=""/>
        <dsp:cNvSpPr/>
      </dsp:nvSpPr>
      <dsp:spPr>
        <a:xfrm>
          <a:off x="2706546" y="3644845"/>
          <a:ext cx="2602959" cy="156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Пәндік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олимпиада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жүргізілген жұмыстарды сараптау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2706546" y="3644845"/>
        <a:ext cx="2602959" cy="1561775"/>
      </dsp:txXfrm>
    </dsp:sp>
    <dsp:sp modelId="{28D3392E-107D-4270-902C-50CAB9F84B7C}">
      <dsp:nvSpPr>
        <dsp:cNvPr id="0" name=""/>
        <dsp:cNvSpPr/>
      </dsp:nvSpPr>
      <dsp:spPr>
        <a:xfrm>
          <a:off x="5569801" y="3644494"/>
          <a:ext cx="2602959" cy="156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ОЖСБ,қорытынды аттестаттауға,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БЖБ,ТЖБ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жүргізілген іс-шараларға үнемі талдау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жасап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сараптап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отыру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5569801" y="3644494"/>
        <a:ext cx="2602959" cy="1561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C3562-F2B4-4529-A6AA-20B7DE2BCAC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DE50A-732D-4915-AAFA-59766F0292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0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3F5B-8090-40CC-B2BE-5306DC6648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56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D366-6351-41D5-A1D1-5426842D28A9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D7AD-ED3C-4CC0-A2EB-C44AB8A7F6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8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D366-6351-41D5-A1D1-5426842D28A9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D7AD-ED3C-4CC0-A2EB-C44AB8A7F6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2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D366-6351-41D5-A1D1-5426842D28A9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D7AD-ED3C-4CC0-A2EB-C44AB8A7F6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9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D366-6351-41D5-A1D1-5426842D28A9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D7AD-ED3C-4CC0-A2EB-C44AB8A7F6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1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D366-6351-41D5-A1D1-5426842D28A9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D7AD-ED3C-4CC0-A2EB-C44AB8A7F6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8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D366-6351-41D5-A1D1-5426842D28A9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D7AD-ED3C-4CC0-A2EB-C44AB8A7F6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4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D366-6351-41D5-A1D1-5426842D28A9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D7AD-ED3C-4CC0-A2EB-C44AB8A7F6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3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D366-6351-41D5-A1D1-5426842D28A9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D7AD-ED3C-4CC0-A2EB-C44AB8A7F6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D366-6351-41D5-A1D1-5426842D28A9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D7AD-ED3C-4CC0-A2EB-C44AB8A7F6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1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D366-6351-41D5-A1D1-5426842D28A9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D7AD-ED3C-4CC0-A2EB-C44AB8A7F6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4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D366-6351-41D5-A1D1-5426842D28A9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D7AD-ED3C-4CC0-A2EB-C44AB8A7F6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2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FD366-6351-41D5-A1D1-5426842D28A9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D7AD-ED3C-4CC0-A2EB-C44AB8A7F6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0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352" y="3303795"/>
            <a:ext cx="2948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Бірлестік мүшелері</a:t>
            </a:r>
          </a:p>
          <a:p>
            <a:pPr>
              <a:buFont typeface="Wingdings" pitchFamily="2" charset="2"/>
              <a:buChar char="Ø"/>
            </a:pP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Калиев Е.С. </a:t>
            </a:r>
          </a:p>
          <a:p>
            <a:pPr>
              <a:buFont typeface="Wingdings" pitchFamily="2" charset="2"/>
              <a:buChar char="Ø"/>
            </a:pP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Дальдембаева Г.Т.</a:t>
            </a:r>
          </a:p>
          <a:p>
            <a:pPr>
              <a:buFont typeface="Wingdings" pitchFamily="2" charset="2"/>
              <a:buChar char="Ø"/>
            </a:pP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Наурзбекова С.А.</a:t>
            </a:r>
          </a:p>
          <a:p>
            <a:pPr>
              <a:buFont typeface="Wingdings" pitchFamily="2" charset="2"/>
              <a:buChar char="Ø"/>
            </a:pP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Молдашева А.Қ.</a:t>
            </a:r>
          </a:p>
          <a:p>
            <a:pPr>
              <a:buFont typeface="Wingdings" pitchFamily="2" charset="2"/>
              <a:buChar char="Ø"/>
            </a:pP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Жалдыбаева Г.</a:t>
            </a:r>
          </a:p>
          <a:p>
            <a:endParaRPr lang="kk-K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007" y="921001"/>
            <a:ext cx="6085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 сыры-ғылымда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5972" y="1700844"/>
            <a:ext cx="51553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 жүйесі: ізденістер, игі істер</a:t>
            </a:r>
          </a:p>
          <a:p>
            <a:pPr>
              <a:buFont typeface="Wingdings" pitchFamily="2" charset="2"/>
              <a:buChar char="Ø"/>
            </a:pPr>
            <a:r>
              <a:rPr lang="kk-K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Жаратылыстану бірлестігінің  мақсат-міндеттері</a:t>
            </a:r>
          </a:p>
          <a:p>
            <a:pPr>
              <a:buFont typeface="Wingdings" pitchFamily="2" charset="2"/>
              <a:buChar char="Ø"/>
            </a:pPr>
            <a:r>
              <a:rPr lang="kk-K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Кел танысайық, бұл біз!</a:t>
            </a:r>
          </a:p>
          <a:p>
            <a:pPr>
              <a:buFont typeface="Wingdings" pitchFamily="2" charset="2"/>
              <a:buChar char="Ø"/>
            </a:pPr>
            <a:r>
              <a:rPr lang="kk-K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Сыры терең  биология</a:t>
            </a:r>
          </a:p>
          <a:p>
            <a:pPr>
              <a:buFont typeface="Wingdings" pitchFamily="2" charset="2"/>
              <a:buChar char="Ø"/>
            </a:pPr>
            <a:r>
              <a:rPr lang="kk-K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Химия ғажайыптар әлемі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Әлемді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география 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kk-K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884" t="25865" r="78577" b="28879"/>
          <a:stretch/>
        </p:blipFill>
        <p:spPr>
          <a:xfrm>
            <a:off x="1063665" y="472314"/>
            <a:ext cx="2402958" cy="2273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4065" y="202018"/>
            <a:ext cx="2086099" cy="1562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894" y="2327086"/>
            <a:ext cx="2086099" cy="1520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1361" y="4297019"/>
            <a:ext cx="2086099" cy="1628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51793" y="614855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876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103586" y="1651379"/>
          <a:ext cx="10879307" cy="520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79591" y="249659"/>
            <a:ext cx="5795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бірлестігі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0427" y="942605"/>
            <a:ext cx="9984279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ru-RU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берудің жаңашыл жетістіктерін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нәтижелі білім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беру.</a:t>
            </a:r>
          </a:p>
        </p:txBody>
      </p:sp>
    </p:spTree>
    <p:extLst>
      <p:ext uri="{BB962C8B-B14F-4D97-AF65-F5344CB8AC3E}">
        <p14:creationId xmlns:p14="http://schemas.microsoft.com/office/powerpoint/2010/main" val="410090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0688" y="286954"/>
            <a:ext cx="8848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Жаратылыстану бірлестік мүшелері!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6405" y="3959967"/>
            <a:ext cx="1460833" cy="12968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Дальдембаева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Г.Т.</a:t>
            </a:r>
          </a:p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 </a:t>
            </a:r>
          </a:p>
          <a:p>
            <a:pPr algn="ctr">
              <a:defRPr/>
            </a:pP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пәнінің мұғалімі</a:t>
            </a:r>
            <a:endParaRPr lang="kk-KZ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Санаты:</a:t>
            </a:r>
          </a:p>
          <a:p>
            <a:pPr algn="ctr">
              <a:defRPr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 –зерттеуші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0502" y="3941687"/>
            <a:ext cx="1533985" cy="1324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Калиев Е.С.</a:t>
            </a:r>
          </a:p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Химия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пәнінің мұғалімі</a:t>
            </a:r>
            <a:endParaRPr lang="kk-KZ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Санаты: педагог –зерттеуші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IMG_6014"/>
          <p:cNvPicPr>
            <a:picLocks noChangeAspect="1" noChangeArrowheads="1"/>
          </p:cNvPicPr>
          <p:nvPr/>
        </p:nvPicPr>
        <p:blipFill>
          <a:blip r:embed="rId2" cstate="print"/>
          <a:srcRect l="23480" r="17361"/>
          <a:stretch>
            <a:fillRect/>
          </a:stretch>
        </p:blipFill>
        <p:spPr bwMode="auto">
          <a:xfrm>
            <a:off x="1072055" y="1335362"/>
            <a:ext cx="1634569" cy="219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AutoShape 2" descr="blob:https://web.whatsapp.com/d6e65dcc-b47a-4b7e-b5c7-cc5ffcfe91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utoShape 4" descr="blob:https://web.whatsapp.com/d6e65dcc-b47a-4b7e-b5c7-cc5ffcfe91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9794" y="3959967"/>
            <a:ext cx="1545089" cy="12968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Наурзбекова С.А</a:t>
            </a:r>
          </a:p>
          <a:p>
            <a:pPr algn="ctr"/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 пәні мұғалімі</a:t>
            </a:r>
          </a:p>
          <a:p>
            <a:pPr algn="ctr"/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санаты:педагог-сарапшы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AutoShape 6" descr="blob:https://web.whatsapp.com/411c4a73-4b3e-4c23-a065-996ce701fd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40398" y="3955419"/>
            <a:ext cx="1428732" cy="12968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Жалдыбаева Г.Ш.</a:t>
            </a:r>
          </a:p>
          <a:p>
            <a:pPr algn="ctr"/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 пәнінің мұғалімі</a:t>
            </a:r>
          </a:p>
          <a:p>
            <a:pPr algn="ctr"/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Санаты: педагог-модератор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C60AE2-0151-4B7F-B646-BCFF19B58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405" y="1396703"/>
            <a:ext cx="1460833" cy="20054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E459B-2FDB-459B-97EB-421C6B2A3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098" y="1396703"/>
            <a:ext cx="1530785" cy="20054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D20BFC-A2B9-4620-BA58-D085B9396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1743" y="1423578"/>
            <a:ext cx="1428732" cy="20054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761744-9EF9-42A8-80CF-6FE3250C26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094" y="1423578"/>
            <a:ext cx="1428732" cy="197854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0E2C837-C66A-4884-A151-A7EB8FCF93A8}"/>
              </a:ext>
            </a:extLst>
          </p:cNvPr>
          <p:cNvSpPr/>
          <p:nvPr/>
        </p:nvSpPr>
        <p:spPr>
          <a:xfrm>
            <a:off x="8906094" y="3973698"/>
            <a:ext cx="1428732" cy="12968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Молдашева А.Қ</a:t>
            </a:r>
          </a:p>
          <a:p>
            <a:pPr algn="ctr"/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 пәнінің мұғалімі</a:t>
            </a:r>
          </a:p>
          <a:p>
            <a:pPr algn="ctr"/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Санаты: педагог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0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46" y="2846892"/>
            <a:ext cx="3424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Дальдембаева Гульнаш Тайкенженовна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биология пәнінің мұғалімі             педагог – зерттеуші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8151" y="369504"/>
            <a:ext cx="50637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Жетістігі:</a:t>
            </a: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 ж. </a:t>
            </a: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Қалалық байқау "Панорама творческих видеоуроков" 1 орын.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2023 ж.   </a:t>
            </a: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Республикалық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UNESCO"</a:t>
            </a: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Тұрақты даму мүддесінде білім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бері және жаңа технологиялар салаларындағы көшбасшы ұстаздар" байқауы . 3 орын.</a:t>
            </a:r>
            <a:endParaRPr kumimoji="0" lang="kk-KZ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2021 ж. </a:t>
            </a: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Алғыс хат «Авторлық жұмыс жасаудың құрлымы мен әдістемесі» өз тәжірибесімен бөліскен үшін «Қостанай облысы әкімдігінің білім басқармасы»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 ж</a:t>
            </a: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Сертификат «Қарым-қатынас. Түсіну. Шабыт» облыстық форумда іс-тәжірибесімен бөліскені үшін «Қостанай облысы әкімдігінің білім басқармасы»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 ж. </a:t>
            </a: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«ҚҰРМЕТ ГРАМОТАСЫ» ҚР ОҚУ –АҒАРТУ МИНИСТРЛІГІ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8F2C52-581E-4F66-BC19-35AC85790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23" y="631595"/>
            <a:ext cx="1647334" cy="21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8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7522" y="1655841"/>
            <a:ext cx="6627651" cy="1707787"/>
          </a:xfrm>
        </p:spPr>
        <p:txBody>
          <a:bodyPr>
            <a:normAutofit fontScale="90000"/>
          </a:bodyPr>
          <a:lstStyle/>
          <a:p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1."Мұғалім сымбаты" атты қалалық серіктес мектептердің жас мамандары арасында өткізілген байқау-1 орын, 2023 жыл.</a:t>
            </a:r>
            <a:b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2."</a:t>
            </a:r>
            <a:r>
              <a:rPr lang="kk-K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Меняй</a:t>
            </a: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kk-K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планету</a:t>
            </a: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- ІІ орын 2024 жыл.</a:t>
            </a:r>
            <a:b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Алғыс хат. Қостанай облысы әкімдігі білім басқармасының «Рудный қаласының білім бөлімі» ММ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3684" y="934049"/>
            <a:ext cx="1544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Жетістігі: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63" y="856033"/>
            <a:ext cx="2305453" cy="33074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6759B4-4D49-47E8-BF0D-F5E2FF2E5312}"/>
              </a:ext>
            </a:extLst>
          </p:cNvPr>
          <p:cNvSpPr txBox="1"/>
          <p:nvPr/>
        </p:nvSpPr>
        <p:spPr>
          <a:xfrm>
            <a:off x="1961406" y="4423565"/>
            <a:ext cx="1970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Жалдыбаева Г.Ш.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биология пәнінің мұғалімі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Санаты: педагог-модератор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5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3705" y="3429000"/>
            <a:ext cx="3424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Қалиев Ербол Серікбайұлы</a:t>
            </a:r>
          </a:p>
          <a:p>
            <a:pPr algn="ctr"/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пәнінің мұғалімі             педагог – зерттеуші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2598" y="369504"/>
            <a:ext cx="50637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Жетістігі: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Жаратылыстану-математикалық бағыттағы пәндерден  ХІІІ президенттік олимпиаданың жүлдегерін дайындағаны үшін  Қазақстан ғылым білім министірлігі«Дарын республикалық ғылыми -практикалық орталығы»,Алғыс хаты </a:t>
            </a: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үдерісінде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функеционалдық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сауаттылықты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кеңесінде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тәжірибесімен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бөліскені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үшін,сертификат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FBBA91-9CF3-4627-BD86-403BF7FEF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88" y="1030941"/>
            <a:ext cx="2501153" cy="211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577054-7A25-4D7C-A7C3-571DF9321444}"/>
              </a:ext>
            </a:extLst>
          </p:cNvPr>
          <p:cNvSpPr txBox="1"/>
          <p:nvPr/>
        </p:nvSpPr>
        <p:spPr>
          <a:xfrm>
            <a:off x="4018429" y="3145043"/>
            <a:ext cx="61004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«11 сынып оқушыларына арналған бөлім бойынша және тоқсандық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жиынтық бағалау тапсырмалар жинағы» авторлық жұмыс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Облыстық оқу -әдістемелік кеңесі. Хаттама  №10   27.12.2021 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8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980" y="3536830"/>
            <a:ext cx="3424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Наурзбекова Сара Азимхановна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география пәнінің мұғалімі             педагог - сарапшы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8151" y="369504"/>
            <a:ext cx="506370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Жетістігі: </a:t>
            </a: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:</a:t>
            </a: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 «Педагог-практиктан педагог-тәлімгерге дейін»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География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сабақтарында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 SMART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технологияларды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қолдану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тақырыбында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тәжірибе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тарату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Қостанай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+mn-cs"/>
              </a:rPr>
              <a:t>, 2023ж.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География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сабақтарында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функционалдық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сауаттылығын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жинағы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 Рудный 2024ж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Жас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геоглогтардың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VII </a:t>
            </a: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Халықаралық далалық олимпиадасына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GEORUD </a:t>
            </a: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rgbClr val="161619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командасын дайындағаны үшін алғыс хат. Бурабай 2024ж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DB169-43A1-4F03-912E-E91F4F24C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93" y="647139"/>
            <a:ext cx="2210360" cy="228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3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552</Words>
  <Application>Microsoft Office PowerPoint</Application>
  <PresentationFormat>Широкоэкранный</PresentationFormat>
  <Paragraphs>72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1."Мұғалім сымбаты" атты қалалық серіктес мектептердің жас мамандары арасында өткізілген байқау-1 орын, 2023 жыл. 2."Меняй себя, а не планету" - ІІ орын 2024 жыл. 3. Алғыс хат. Қостанай облысы әкімдігі білім басқармасының «Рудный қаласының білім бөлімі» ММ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Жаңагүл Құдайбергенқызы</cp:lastModifiedBy>
  <cp:revision>111</cp:revision>
  <dcterms:created xsi:type="dcterms:W3CDTF">2022-02-16T09:22:11Z</dcterms:created>
  <dcterms:modified xsi:type="dcterms:W3CDTF">2024-11-14T04:23:25Z</dcterms:modified>
</cp:coreProperties>
</file>