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76" r:id="rId8"/>
    <p:sldId id="277" r:id="rId9"/>
    <p:sldId id="262" r:id="rId10"/>
    <p:sldId id="264" r:id="rId11"/>
    <p:sldId id="263" r:id="rId12"/>
    <p:sldId id="266" r:id="rId13"/>
    <p:sldId id="274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23" autoAdjust="0"/>
  </p:normalViewPr>
  <p:slideViewPr>
    <p:cSldViewPr showGuides="1">
      <p:cViewPr>
        <p:scale>
          <a:sx n="57" d="100"/>
          <a:sy n="57" d="100"/>
        </p:scale>
        <p:origin x="-174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C96AE0-D5F3-4955-AEAD-0B77BBE54595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EAA28-1738-4718-A30A-320DFE8F07E6}" type="datetimeFigureOut">
              <a:rPr lang="en-US" smtClean="0"/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C96AE0-D5F3-4955-AEAD-0B77BBE54595}" type="slidenum">
              <a:rPr lang="en-US" smtClean="0"/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Шаблон презентации (ручка и перо) - презентация, доклад, проект"/>
          <p:cNvPicPr>
            <a:picLocks noGrp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0" y="-1429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384581"/>
            <a:ext cx="8143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методическое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учителей 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русского языка и литературы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3244334"/>
            <a:ext cx="47863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r="37498" b="22253"/>
          <a:stretch>
            <a:fillRect/>
          </a:stretch>
        </p:blipFill>
        <p:spPr bwMode="auto">
          <a:xfrm>
            <a:off x="755650" y="2348865"/>
            <a:ext cx="1180465" cy="171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t="8509" r="24676" b="17593"/>
          <a:stretch>
            <a:fillRect/>
          </a:stretch>
        </p:blipFill>
        <p:spPr bwMode="auto">
          <a:xfrm>
            <a:off x="7007860" y="3212465"/>
            <a:ext cx="1551305" cy="2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2385" r="15173" b="19851"/>
          <a:stretch>
            <a:fillRect/>
          </a:stretch>
        </p:blipFill>
        <p:spPr bwMode="auto">
          <a:xfrm>
            <a:off x="5364480" y="3429000"/>
            <a:ext cx="1293495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96" y="4004728"/>
            <a:ext cx="1176337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6760"/>
          <a:stretch>
            <a:fillRect/>
          </a:stretch>
        </p:blipFill>
        <p:spPr bwMode="auto">
          <a:xfrm>
            <a:off x="2286635" y="3356610"/>
            <a:ext cx="1285240" cy="198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5720" y="718810"/>
            <a:ext cx="885828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Досмагамбетова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З. Г.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 descr="Педстарт дипломДос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30" y="4142105"/>
            <a:ext cx="2898775" cy="2051050"/>
          </a:xfrm>
          <a:prstGeom prst="rect">
            <a:avLst/>
          </a:prstGeom>
        </p:spPr>
      </p:pic>
      <p:graphicFrame>
        <p:nvGraphicFramePr>
          <p:cNvPr id="6" name="Таблица 5"/>
          <p:cNvGraphicFramePr/>
          <p:nvPr/>
        </p:nvGraphicFramePr>
        <p:xfrm>
          <a:off x="1188085" y="1701165"/>
          <a:ext cx="6400165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085"/>
                <a:gridCol w="3712845"/>
                <a:gridCol w="2132965"/>
              </a:tblGrid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№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Достижение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Результат</a:t>
                      </a:r>
                      <a:endParaRPr lang="ru-RU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1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Республиканская дистанционная олимпиада ПЕД старт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2 орын</a:t>
                      </a:r>
                      <a:endParaRPr lang="ru-RU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2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Мастер-класс на областном уровне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сертификат</a:t>
                      </a:r>
                      <a:endParaRPr lang="ru-RU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3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Благодарственное письмо от министра, медаль </a:t>
                      </a: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ru-RU" altLang="en-US"/>
                        <a:t>«Е</a:t>
                      </a:r>
                      <a:r>
                        <a:rPr lang="" altLang="ru-RU"/>
                        <a:t>ң</a:t>
                      </a:r>
                      <a:r>
                        <a:rPr lang="ru-RU" altLang="en-US"/>
                        <a:t>бек ардагер</a:t>
                      </a:r>
                      <a:r>
                        <a:rPr lang="" altLang="ru-RU"/>
                        <a:t>і</a:t>
                      </a:r>
                      <a:r>
                        <a:rPr lang="ru-RU" altLang="en-US"/>
                        <a:t>»</a:t>
                      </a:r>
                      <a:endParaRPr lang="ru-RU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Изображение 7" descr="Педстарт сертификатДос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580" y="4221480"/>
            <a:ext cx="2788920" cy="197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43174" y="500042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Найманбаева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Ж. Б.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AutoShape 6" descr="data:image/png;base64,iVBORw0KGgoAAAANSUhEUgAAAJgAAABsCAYAAACWwXsuAAAgAElEQVR4Xu19B5icV3nuO71t77vaXa16ly2rWZbcZONescGmGi7cSwsh8FBDIJDkwjUQAiRAQkwzNmA7NuBuyUWWrd67tNKutL3vzuzMTi/3eb/zn9Wv8WyRLAtyr4c4u9r56znv+b73q8eSTqczOMtPJpOBxWJ5w1npdPosrzT5w3lP8yfX/ce7mj5+ovP0fSY6bvJP/v/3kZbzCTAOJScoGwz8e64JMwNVf6/PzXWNsYA90RSa7z0RcP5fBFiucTvXsZxorLO/PyeATeYmk5E4E73kWGCdzP3Nx1it1rM6RT/Xn3NizuqB/4IPfssAZn7niYA00fiMJ9UmOvdcwKWvOZHUHQ+IEz3X/y/fXxCAne/BnKxkI0AmUonZzzaRisz1/ZtdQOd7fM7n4n6zz/bfEmBv9qUnOn8ygMkG2kTAnOieZ/v96fsJwx3zdPO7TOa9zvY5Jjr+bYBNNEJZ35vVYrbxcqFAFk2G8PTxHyCSDKHUU4sbZnwCVovtDW8y2NuForJKpNMp2Gx2+f5sJfpZDs8bDn8bYGcxgpORBm+VlGgfPoI93c9jauEi9IdbkecsxUCkDQ6bG8lUHAvLr0Zt4bzRt+FznDq6D8MDfUhEw7A5XGiYtxjFFTVn8cZv/tC3Afbmx/CMK5yrFMsGZi6ghhPD2Nz2CHZ0Pok19e/FsYHNqMmbBafNg5kly1FmqcdgTye8eQVwur0IhwKgkePy+GCzO+B0e+B0uc/zG49/ubcBdp6GezzVeZ5uYVwmg73d6+CP9iCZjsHrKMSq2ruFhzUf2gWPrwDxWATIAOFgADa7HQ6nC5l0GhX1M5BfVHJ+H2eCq70NsPM03Ga/35vhOdnXyWm1IoPHDv8j1jZ8WDgY0WSxWMd0cJ+rVD0fQ/M2wM7HKBoRjDcDLP0Y0WgUe/bsRUlJiZBzAsfv9yM/P18IOlXe7NmzcHTgNRzofQW3Tv0snv/5v+DaD3wKbm8eXn3sF5h/2VpsffK3mL/6HYiGhlFYVoXWI3ux5p0fhN3hPE9vPLnLvA2wyY3TWR91rk7YZDKJwcFBpFIpMPwai0VRVFQEAs9mswnIysvLMRTpwr/t/DC+svpJ7H/lBZzavwO3fvJv0bRvG+auuBLPP/A9rLrjA3j6p9/CdR/+LArKKmC3O0VlXsjP2wC7kKM9iXsRmBs3viaSy263IZFIwOV0weV2IRAYRjyRwDuuXQu6Kr6z5Z3429VPoWn3DhSWVWDXuj9i5iWrMHf5FQKwy+78INKpFLY89TtEgn7c+NHPw5NXMImnOH+HvA2w8zeWY17pXF0XQ0NDIrGoIsvKyoRj+f0B1NZOQSDai+eb/g33LvwHHNz0EhauvhYHN72Ig6+vw71f+g6e+8/v4tLb3oehnk5MX7xUQFZaU4/ZS9dcgDc+fYu3AXZBh1tlm0yWqwWDIZw6eQoZZIR7WS0WhCMRXHLJEgzHemG3umBL2rHnpaew6PLrkFdUiiPbNqB+3sXYvf6PqJk5H4G+LhSUVSGZjGPO0jVynQv5eRtgF2i0zwZYF+iRLsht3gbYBRnm0zf5cwHtz3Xfv3iAMUs2kUhKONfusF9wEX+B8ff/3O0sqVQqM1lOcCHfnsDauWEdIiPDcDhc4hOKRSNIJZOomT4HsxYtgcvlupCPdEHudbaS5myPvyAvYbqJJZlMSrK7OWX5bFKM36oHPrxtI6bMmIPCssozbkHgdZw4jOMH9kjoY8GyVfL9SCiE9ubjGB7ogd3pxuyLliEvP/+tery37LpnA5g/p4d+sgMwCrDJnDDZwonJXGuiY/ZtfB6Lr7geljFynWhZtR7Zj4A/gKNbX0HLvq3ILyrGilvuQd3ci3B4x+u48s73T3Sb/7bfE1xmMP4laiERXFqCnetIj/dib+al248fQjKRQMP8i3M+WmQkhPW/+SkOv/YcLMhg+c334PK7PyyB3VBgCMd2vIal1952rq/1F3+eruA6l6zdC/lyAjBzgHW8m58LYPQAnI3o18/QuHszYpEwFq5aC4vJf9Pf1YbHvvu3CHS3weXNw61/9XeYefGlclpncyNOHdqNlTfdPZpkdyEH9K2+l5Zc+j5/8QCLx+NncLBzGaBzAZ7Z4Tce+Px9XTi2cxPyCosx4+JLMTI8hIf/4TMI+wfgKy7DvV/+LspqG9DRdBRdzY0om1KPaQso9cZOIz6Xd/xznWOOaWYLggvtND2XMbAQYLlSTSaTAGc2DswrajIPkl0HmX3OmYOXAVXiiT1b8fJDP0FkWIVQVt75AZRUTMFAVxuKy6swZ+WV8Pj++xH7XOOVzbGywZUtuf5SCb8lGo2OAuxcSfxE552LhOOgZ6/QTX96GK898p9wuNy4+4v3I9DfjXg0gvIpDfAWFKGz6ShKqmtRN3uhzJmIZqMi3PwMOXOsTMedzWQpIKQlOK1ul0EiFoXL4x13nfG4aDgkWRPMQD1zwdGEGcu84XtlYDXdL/tG2eN9ruM/GUEx0TGWSCQiAJvsQ+VaSdl84GxeaLxjCTCzivjJZ96DYH+3pKFYbHZcfNWNKCitOOMdD7y+HovWvAP+vm5s+P1/wFNYipLKGonV/eGH30BhVZ0AoHb2AsxZcRUObXwOTXu3YcHl12PLE7/CdR/5HPo72rBn/R/w0ft/AavNJrlVbY2HJB1m4yP/iWH/IG7/1FcRHOjFul/+AJ6iMkRCQfg7T2LpLe/H7md/h7u++F2UVVZh0x8eREdzI27+2Jew8ZGfITQ8jFs/8RWEBnrw4Nc+jqkrrkHC34PhYBgf+vvvY9fzT+DojtdQMW2uXK9wygzc8IGPY9vTv8Opw/tRt/hS7H7mYax+z18h0NWKI1tfwQe+8SMUFuTOkvhzczRLOBx+gwSbEJUWyxuyJ81SzCx5zgZsuVSufpaR4DB+/Mk74PLmY+kNd2H1He9/A4knGHe9+CfMWrIKD37tE1hw1Y1wujwoqapF875taD6wCx/8xo+x9U+/gTuvALOWrsbv/ukzmHXptSivbcDG3/4EC6+5A8lIEF2nmvCx7/wCx3dvwh9/+E3c/tl/wshgD1781Y9wx+e/jaLiEvz2H/8GF990L5Zcfi0e+PwHsfiGe7D65rvx75+5B3d99Yc4ueNVbH/2Udz06W8i0t+JV377H7j5M/+ImQsW46FvfAqD/b1Ydvt9qKyogK+0Csc2r8P+jetw15f/Gcc3P499G57HXV/+AZyWBH77j5/B9FXXo6KyUhbC9DW3ID7YiaEhPz78zX8Vw8ZbUomGGTNHp+/PDS6Zz1Ao9AYrcrIPpqVLruPNf5usdByPxw0PDeHf//puFFVU48PfekAKGPhpObIXDfOXiDo8uv1VlFbXY8dzj+LUwT1Yecd9qJuzAMe2vCRS6PbPfwd5XpdM1qq7PoIdTz2M4poG3PqJL+PBv/sYyqbNQf38Jdjy+C+x5r4vwG6z4LVf/zMWrL0d81Zcjsfv/wIWX/8uXPPuD+Ghb3wa3vIpuPOTX8Ij3/4CErDifV/+P3j6x/8bHS0nMefStdi//nHMXn0Dll5xDR7+h09jwbXvwrX33Icnvv81tDYeQn5pFcrqZ+Cdn/wSdqx7Aq8+9BMsufOjWLDkEjz8zU9j4Y3vx2XX3oDf/dNnYSsow3Xv+xge+/bnUDJjMaY0TMe+F/+Iaz/+dfhcVkSTwOLlypLWn78EI8AyPDycU0XmkmIEillF8gXMbohsCWSWarkk2UTczQy4VDqNn//txzFnyXJcec//lK8YPtr1whNYcdM9OHVoF0aCQcxfeQV+/bVPYPmNd2P28sux5ZnHsPUPv8aS6+7EnBVX4k8/+BrsviJJ0Os+fhD3/dN/4MVf/QAD3Z249+9+gN//w1+hYuFqVE+fhURoCAde/CPu/er38cKDP0F4qA/v/7vvY8/G9dj86H/gg9/6Ofa+8F/Y++KTePff/xhHNz6DA68+j2mX3YBFKy7D87/4F7z7i/fj1cd+KSr7vV++Hy8//BM0bnkZK97zaRxZ9whmrrkZeXk+RMIh7F33B9z9xe/gxV/9CxJp4MYP/zXW//yfERjowR1f+C5ee/D7okrf9aX78buvfRSzr3kX6hsakLa5sGjZylGao+dEz9fZapGJNNjZfG8JBAKjEiyXP8z8cNlSKRtw5hubX1IDbyLJmH2v7BfZ+dIzOPT6Otz2iS+hpHKKJNixPKunvQWVU2dizpIVMsiv/un3YNFpec1U9J86gq6mo6iZvxT9bSdRMmUqLrrqZrz+xK+xcNVVws9efuQXWHn7++AsKMWmRx9AWd10XLz6KhQWFuC//u3/YObKazFtRgNefeIhTF9yGZasWSugsbp92P3kg5i1+nplTGQymLF0DWYuvBjd7W3Y9PgvseDKG1FVVYUNTzyEugXLcfj1dXDkl+DOj30Wz//sfviqp+OyG++Ey27Fkz/7HqrnL0dVZTkO796Bymmz0LJ7M+ovXoWaKVOw6anfY+kt70VV7VS88pt/hbdyKuYuXSVq0Tx2euGbLdE/F8gEYPQKj+Vs1X83S6uxEJxtLJhBZgZXLtE91gCYz9v6wh/RsGgZDm7ZiGBfF+h7nbXscsxauAROl/OMQaZ11n7sAB759udx15e+i2nzLxotmojF4pLjbrfb4fG4MRwKoW/AL6VdxUUFKCspBnPjo5Eog7QiYfgcHCf97LQcH/veVzHQ348PfeNH8Hg8o62rWts74Xa7UV5aLEOlF2IimURrexfKSgrhcbvhcDjOeObJWLfDwyEMDPlRX1s9mqOfa2GbrzURuM7FCT5ZKSZWpHkQeDNOjvovLWpIgyv7RSZzk2ypZwZqLm42HtC6Otqx55VnkV9QAKc3DyuvvWVURWc/WzIew8+//BHUzFuCWz76uTEb5g35Axj0B8X097mdKCzIRzweF7B4fT64c2Rs8BkPvr4ez/7n93DHF7+L2QsWy/EE7VBgGLFYAqXFhYjG4ohEYwIGgrO9sxsOmx3FxQUIR6IIhsKom1KVk5RnL3gCfmQkjP6hAAryfMjzeQTU/GRz4Wy/5kQAm8w8nusxQvL58iq2ZYHNZh0FlFnS8PvTwEvJ8cr3M3YKcLbK09czS7axLM6xpBylCvkYpcp4gH/p4Z/gyJYN+Mj9v4A3L39MCd3a0YVYPIHC/DwU5HmlqIKgonRJplKIRmPIN92LuWnRUAC//MpHULd8LW6975MiCfnhse1dPZhSVQG32yVSkGPGtKK+gSGRlDUV5SI1WczBBex0KinG43gdLe14LquINIA4N509vbBZLKisKKdgRTLJnhM2WK0TdxGaLN89VyCNdZ64KfRkEjR8MT5MdiiHq0Lywg1iT8qRSqekaiWVzsh5AlIaAkoxyP+3WZTLkAOSS2Xqe+Xid7keeiLLiNfpOH5IXAg3fvLrWLTqilH1dnqy1LPE4nG0dnRL9U5pYYGo2WyJRanh9RJ4cfT1DyLf58EzP/3f6Glvw+2f+xbSFhvqp1QJINs6uuHxuETFdvf1I5POoLqyHKGRMLp7+1FbUwmnwyG/czz53chIBAN+P5x2m9Q+Mu++f8CP4sJ8DAaGZcFPqa5EMDgix9VPqRZg9fUPId/nRTqTEYl4WnUbo5+jxSnff6LxO+8AGxoaynD1aPDo1agJogYWVwp/V5JLrRi92jRIlHpNI5FKySBQAoiDXI4FbMjAbjtteepr6HtrVa1fMnswzCAcayCo0n/9zc8hv7QCd//1V0c5kD7erD5k4vsG4HW7UFFWMiqJ9HvxnGBoBD6vBy0dXcj3etDX2oQXfvUjrLjjQ5g2f5Fk29ZNqUbfwCDCkZiALUTQDA0JGPh9W2cPykqLBBCD/gCCI2H1XTyBzp4+VFWUIWTcp7t/AFXlZfK4/K6uphI2qw2tnd2oKC0W7tbW0YkCgtFqQZ7PJ4ubEn0sHp2tSbLH+XyD6gzNQjeFBo32nOt/mw9UvYJVDtKozocVVpuq38sGnT6XgCPQkqk0MuRzJkmmV5QG6Hj8LHsQcvEK/o2D3dXdg9KSYpE8udSonohINIr2rl5UV5TCZxzLxUb1RX5DlcdJFL40EhYgUGL39PTBl+cTCVNfU414LIbugUHUVqnkyI5uXrNMogCd3T2wWm0oyPMIgHsH/PKdw25Dd+8AHA67XJequad3QMayvLQEbV3dwrWounv6BmG1WVBZVore/kHQWOA1eL1wOPIGupALMGON11sNNsvAwEDmTF1/ZmlVJm3Evgw9r8GgQaj5m1nHK15gNfjB6RidloCcRG25alDlslJzrbyJVtt4A6nP1RKKz0O1RulC1ci/Dw8Po6CgQCaOz0S+NDgUkFO9HsWrfD4funr64LDb4XTaJaIwFAiguCBfFpM/EEJJcSFGwhEMh0YwdUoVkokk7A6HcDEaAJToQ/4gfD4vbFaLLFTex+Nyw2azYDAQRGUZ2wekMTQcRFFBnqhc8kUem+f1CG/js0z2MxbZfyv5mWVwcFBUJAUUzXRR3RmIbhfOImxK8al0RhkDVosdNjtVHWQl6pJ2s2rLJu9mrmVWVxqgZsDpVTUWWMYaqMkMdPZgBoaDIrHIofiJx+JwkYu53SJNZAwyGUQiUSHkmkIQaKQBPJbfE0xuw1VCcPLYju4+lBYVyjEup1OAweNcToeAl9KdPFCfp66ZlHvzfg6nQ0AcjyfEyuU1OBfRWEyuaR7jyXArM6UZa6wmQ0MmM86ji7mjs5tKTyAkHEqQlpIXSWUUd0IaSFOCGcdR5CtyxfMysNsdwhMIOpJSs++ME2KWUmYpYuZx2dItF8gmkk7m73P5lHKpWXIfr9cjIOPE5efljYJqPFVj5jtmvqolO90fsURSLEq6L7SfLJcU1c+d7Y/KdjeYF7L5/TRPnszET7Q4s59louMnuqelta0jQ6ch8UKelEynYBewKNM7nWLJmCLmtHAymZQAy2qjarAq2Sa8ygpLRvi86klllJjpQTMPiNkazVaR+jjtEtGSLftFx/u35pIapOMNgvJfxUQKU+posGSfY/77WO+kn4nP3NLWhSnVFdK8hFzQPHH6Hc3X1NLFfF8zNzX7IrPPy7VwxgPGZEEzGak4IcDa2jozSer2RFzAQj4goMlYEUslBGwElqAHJPR22Cw0d7XvJU24iXUoPjT2qTK81zyGngtyCr6UNhTUC6q4pgDS6BqjB1FzOP3w2n2iOs4ov1u2KM8l/nNN2niqQQNST6C+33jWmVn164ljeT8NA7fLIY1LlDpUz26WUrnUkXkh6mtrC34y55tpykTvOp6EnszinAhcco1jx5szdCs4qeYsVqQy5AUx4VoOUX0EDFUnnYJOOB12ASBh5bI74HCcbj7LgSSIFG8z2JtB6khQLVaLANS8gpW/TIFGD77mORpojceOoaCwEO1tbVi4aJEcS7Vz8MABzJ03D4WFhfKu/HsspqSRlpKNxxpx+NAhrLl8jUQAeG1agrTw+OGxqrg3IQ5R/9AQDh48JNzHRt9UQQGmTJkix5mvS28/x4OcieeZw23PPPW0XH/1mtWjz8bj+NF+Rg0eNjh5dcMGzJo1C7Nmz5YxkPtYLHAahodZIvN8HsN7ixwwLTiz+p2MlDIfM9bvkwHReMdYjh49IRyMKjKRSiIVV4RXqqhtdgEXIUBSSRCSfpGT2R3KNUEc0eGqOuzpF2amg/KZ0S0hrlYLwcWT1SrWUosr2yw5tPVpXt2bXn8dXZ1dGAmPoK62Do2Nx7B48UVoaW1BKpnCyEhIeOAlSy8R0LlcbqRSSZkE9tqipTVt+nScOH5CgMnj2XOLzUUoda+6+mqsf2Edrlp7NRZfdBGefuopvLR+vUz4e9//fjzz1FMCIlqIvCafkedXVFTgxfUv4pJLLsHBgwdRVFSIe97zHjz04G9QWlaqxpGATqfR3dUt19uyeRMKC4sQiUTk/K6uLlGhpaWlAuYD+/bB7XGL1Vk9pQaHDhzE2muvQWdHp4Ttqmtq5B0/eN99KC5R7TA1OMYCVS5JmS2h3jKAnWhqyXDV0w9D9Uhg2WwOZAgMSjFKLcPXxVUlQKHTFRCxn0zReapUXjyZgIUq0W4Vq5R/43cEm0goGY60gIvGhCXD3w0uZ0oFIlCpXtUStWD37p0ymEcOH8bgwIBMWHFxCUIjIVSUk+fExEIrLi4GpZ3D4URefh6KCosw5B+SyeTv3d3dwony8vIxY+ZMHDx4QG5RWVkpAF5yyRLU1tXJNQhEtkwaGhxCV1enSJO8vDwBx8BAv4CCUq+jvR0zZ82SoDe55223347fPvSwSL+amhoBNaUn3R+UhBteeQUzZs6S89jzS/xu8biMA+8ZDocFlLW1tUimkjh29CjmL1gAu82O4eAwIuGwvM+tt9+O6urqM4RHLtowHpDMEs9MA7TEnIwUnEjCWQ4eOpaJp5Iqsi//UyqO0spN/kCuz/CQDhVZlAsjllCSx04ulrEgRmPAYhG3BS/A1U71qgwDGgVW0KdGoSeqVMBlE1ATUDyX0iRNQ4PF5lZKP+VDo+TThJMTwvN03E4PqlZfVF38jqpExfuU41SrM/1T3U9JYc1tsrMbtAoiALjQ9IDz+Fg0KqV0+nn0QJsn6uTJk6AKXLJkySgt0CpS31tfk89lNh5YE6rvab4vzzcbSWZQTSTJzIAaCxj6emauOBGIxlWRO/fsz5AvyEOLwLAIsBgbs9ptIokIEgKBCEmk0iJ9yFEcNqv8TgPBYVwjlcqgr79XUmnEn0Z1auMk8liCwyJcTxsCRBe5mSBPJBf/Y1hKbQ2owHf6FTR30QORPcAaeBoc/JlN1rPVQTaJHyXahh8w+3vzhGs/npmAm7/PlgJmEq95nT5G8zjz/bLfL5dUMXM082SPpRqzj+G/CXC25swGYTbQzhZ4lv2Hjma4EknCOc8M1jqdLplZEnuqKkoSkQRJSh3DXQGLxNJgs4rUyqQyoiKpJpw2RaSjSUoTh6hUciWeS6uUIKREAxg6UpIknmD2gFWAnEwpBy7BxmdIUw3beV5KEGiXoPtp1IllawBcpKUpiqAnS0tAbZGq7JHTn1yWovlvGkDjTaDOOBHQKWeOjKPwWPJOjqXxbObnPZ3NcjohwKzacoHKLK0mAlK2u2E81ZdrQUxWMuaSZJb9h45kGH5gENXr8Qh5p4daiLiVFl8KyYQi8Zz0VCYp4QoKGGYGWCyUYEmRSJR8BGsiERdpRxOdFgLzo5TH3yq+NiVlVNiD3EJPtptWWSKp1KlMEfFLlUsQWkS6Kv6XgtOhVIqeqLFWulkN6knjseb0I31/M4iywTWRmjBPDM8lRUhnKLnVIqWENz+rlrDZQJ9IdZnfM5efKls6jwcmM4hz3fe8+MG2796XyfN44XRzB4gM4nGa+TTR7chIKCOmfGE2iAQjx2HIgsCgdKHaE/eF8J40Esm4nBsYGhQyWlDAOJ/KrYon0wgMDsLj8Urwlo5Ngi4eTyI4HEB5VQ1cNhtGIiEJp7g9HuFkBDInJxgKobCoULidXvV8VlqMBCZDKxo4BDEtv5GREUmDoSe9sbFxlAsRqJSuBQX5KCouVgaLTjkyzP/xOIsGIMeD76mtSx3X1fFWbSwEAgFZWHwm4YbJlBhUPJey2OP1jro8qBmYOqRDR7Q06+rqhJaQL2hVqlUsn4XX4bV5DwbfaZRoZ7WW8Bqc1C78kBrpEJl58U20mM7me0tTU0uGpD2aiItac7kolSiFkmpynQ5RSxxIEjJaPgIKShoScJsdyXRaXkokEzI4sH8/QqEQ/P5B2G0OmfiOtnY43C64XUpS9vX1oqSkVAZ7xcqVOHG8Ubk7DKlVM6UaJ5tPyiDwGfJ8eRgcGkRBfgEqqyrFOmMv+bb2dly0eLG4IwLDAbHcKDb7envlvCG/H3PmzBGL8NDBQ/L8weFhedaCgkLMnDVTrEANGG0UZEs1bQzowdXHnzp1Cs1NTXI/pmLTPUELU4eH6KOj9XngwAGsWLEC7bQeXS40nWhCPsFdVCTgP97YKIvhyquvxs7t2zG1YRpONjcbKVIpcWGQTjB2yWfjOHK8GhoaUF5egaamE2Kp0kyjtVxfXy/Ng8lvqZ18vjx1rUwa0UgEoZERrFy5EosWL5ZXmkjSnQ2ozqARjSdOZcLRiABFrDg6HWM0m22wOagiIWY0V5RItQylXFytJvC7hLg0PE4XkpmUDLKSDnZpWEtri6ub12MPr+KSUsm/UmQRksVAgEp0wGJFPEn1p5235GNMFR5BWWmJBH15bboAtDrTQWM+N311yvdGNZqW8/gcnGAGsRPJhEwS+4Zp77qs5DMSKQ1nChdNPH6GgaAJbjb/oaThAqMkNE8Wjw8Fg5J6TVcKPwR3ecXpYmH9Hmb1nM2pstW/lpoEr2gUl0t+8h78m34+PhNTe/j+uTjdWwWqMwB24NCxjIUxxVRGHK2cIO1J57/5EFwttPxoLYqHn8BLK1JP8PAYvqDyVmfQdPyEODdLy8rgcXtEKvEeCljMyMjIquKHSXrkY7wHAeq02mTVkatRfA/2DyAWi6CwuERUIyMJzDKlM5IqlACm+hUjN0O1axepyPvzmQhsTgCfkdKJKdeUYpI1YQCdq0g5lxmZUJkOZgmmpZpZZfJ6PC4YDCI8MiJqn6k3fBatrjSHIXj4TJozyiIwlfzxGTl25nvr59WOWn6vx5pSiguPx/C6/DADQ0cLRAAYTl5K09aWFnmu4HBQBAWlnjk+eq7SaTLnWQ4fPZ5hFgEHnBJLh3LEo+9WOl2vUD0BqVhcOI/N5RAeRnWo+cXwcAAdrW1C8nt7eoTPudxOlJWWSgEES+fzCwtkUrzePIRCQSHBNCw4gPT9VFRWoOn4cXGmdnV2wEsJFI+LJVZVU4PISFjAfemlK7F1y1ZEoxE0TJsmDtSD+/eLOgxHwuL2qK6pNlTGVLScOomaKbUiRXiP3p5+FBTmi9OTeV8rV60SBxGDK04AACAASURBVCc/5swFPZDa3WEe2KamJuzauRPDgWEpT/N4CfqYqCuqvmQyIQuBzzTQP4B+ccgq7kOKQO88r0ueSHVLxzHHkKExOl353pRKdPD6/UMCDAKF1+c1a+tqcUycyw709/Vj2fJlIN+js5gc8+q1a8Xzz0WrJFyR+OXKK067JCYDlHM9xrLvwJGMhEAY0rBAVoQ1AwEXVwi5BFceJQzNbe1gJKD4HQeAg0PJwpCQ2+FAR3sr8vKLBFiUOpysRDKFgnyv/KQxQK5GohuTlZ2WRLsE1SYtsEQcVqtdJivFCXK7RE1z4jxenzSmozslniJny0j8kJNF65P8jtelxKTKFfeakdumJbNWi9qloV0HZh+PVh/mLAaeJzzGiF1qtcYFRvBQqpJTcfL5zpz0np4e8bjrtCXyHzpfuaAaGqYKiFxut/BfybwjVTAsTr19jHYOU9ISrPq+Mq5GLhtBxftRWvOZdaxUO6W1YaClOqUstYsRCjYiOG/c1PRcgcXzGB2yHD9xKkM9nSR5tCiHG0UwJYTW71SP/DdXgLgJyMOohrw+yVcXP6nNLiAbDgSwf+8+meSBIRY3QEIkAb8fvb29MnhLliyVsAclCnnCzJmzJRxDa5ASz+vxIpaMy/0p8crKyuH1eYWs792zRwaVko+xPB5DjjGlthbhkRCWLlsh17AwZkV+JTFShsBUVIDA4aBrdaXJu+ZhPEarMA2obBeE/jefg1L6yJEjohZJ9BkrZHipr68PJaUl4qohse7t6UVVdZVIK0qejo4OCVExvMVjI+EIikuKRYUPDA7I5M+YOUOkEZ+3ublZHKE8jnPEueBPPsO06dMkpFRVXY2BgQGZF44Xf+dcTp8xXRbg0SNHRLIvXLgIra0tGBoclLAax+LiS5ZIwP18fo4cbYTlSGOz5IPRFUAJRSJNdWlnNiUdoLEEwtx/UEI2dAmk4HY4RbVQOjHVxy58xIZEipmXwLe++U00N50YnSgJgkvLIeWtV8F1o0ER45uGZJCEICMEoFcp/Wq6Kkkkkb6WdN7RjklKlYxIin/9yY9VaEqi8kZ+mmwnfGaaz1igGTXlTcXI+m9mS1L/TRs9Zr8Z70tuxvGimtRcLNthme2z0tcwk3qCgBYg+aJeILlAMBZhzzYYcp1LIHKRns+u3d09vWhsOglLS2unmE2UUORieoVzZdAKoyQSC9JiFe5Ad4HH5RDnqlhujKGBjkXlUKQDlkFkFnjQ0mQqEAGisyp47FD/AApLSkTiMSWIpF3ywiw2xFPkLNxAE+jv6xOOQauW29Bl0sqhSx9aJpkWlaSlDH/yejNmzVLJkUZ0gn48/W95z1hcAuFaYumKKn0d7cfS6kerSL6rdpRqKcfr0j3S092DhmkNcm15DpdTeCktZFFvqdTplGxySUOK6gWr1ZdW4WI0GEmKWtrqQhT9fGagvBlwnU+Jpa/F+dx74JC0nLc0nWzNxFnkabXBabdKrJE+ElGHRmYqf3rdXrgcyudFHxk9/k6rFbGkKuBg0DuapJUWwYljx8RnRZ/P1Kn16OnskmN8eXkC0lAwJP+urKwSwJBTRSJhiWtOm1aPzo4uSZsZ8g+isrIaG195GVOnNsik0THa29crnIzuBqoN+pToz6IbhC/HjIkVl14qHaipeoOBIKbPnCG/NzRMw4KFC8Tq0qpQg4cTZQaS2ZrUf9eDqKUSyfSePXtEtdGK7GjvQFFJsXAqqu221jZ5ZzpKSfAJHtKLaDiCkrJSscbFUZxKYfr06WI8cVHweuRqRcVFMhdciGuuuBxTp049AxO5wJUtKd8KEI11TS6EvfsPIxKLIDbsZ8LhSXFTUDyTVArJpx+LJJUi3u2Snwzd8TtFGq1CUqPxuDhbyXZYAkYg8j+5BmOGdpvsDibqV0JHbsNHRmAm4XI4JVE2GuPkuIV3UO3RDaI242SQ3aYyM4xMi5GwknYOuRYdwpSUVkRjdJnQqk2JTy8UUtVBVPm6SlvFRNMiAXl9/l25XdRPjoEca1RVa/KvMxjMKkpLNgLsA+993wWZw1WXXYYf/fjfRu81FrjGkmhv9UNyDA8cPioLOzbMPS+TKqOVlS5cNRw0DjDFuoSPHIpz0fJjHJCcjCeNRKNiaYqVmVB9HBiHpMuCoaZknEFvmwCPZnXGuEZhXp44O7s6OzFtWoNKw5E0HtZOKlKuUq/twu8I+Gg0jt7ebpSUV4rUIdITiZg4fSmCea7LzWe1SZoyowaUotoJqQwT5ocp8PKetGLpL9MpRdo5K89sAp5WrVqymSWD/l37yMhfaMj09fdjxowZMiZ6oemQDQ0CulO0JWdOASf4BcBGV0fOhQ5d6XCOtnq1JasBw7Hi2JPvTYZzvRVA4zMdbTwhBcjxkF+MvmQsCsvOXfsz0YTiKaIKvV7keX0s8xDHp4COZm8yJRaIkiY2UWssu+KEkqQzhCGmuMWCwwcOCMnt7e2R0E1/X++on4y8hGVd5Ht1dbWSbUCVTJXHgWfCX093N6pqatHe2mIMckZUI0FISccSfp5XRqtqZART6uvEuurr7kZZRblMLt0GDCl5vT4xxelsvPrqtaJyFK8x6gqMlBzx/6UVv6NBoHPDzA5RM5HXE8l07IMHDopfib4wvjclJxcpKQItQy6EBQsXor9/QDjl888+JxbiIKvBwyNiyTHG6h9SWyczhETV2draKn48WcjG4qGq5fhxbGmxFxYVyfsSrO9697vPSD1/K4CU65q8//Gmk+jq7kIiMiKRFPHv0U2xbceeDD32lA6sbuYK0iqCKoyfSCwqf5PwSiKpTpTMV5vwAw6AcBoSfYtFuMio1Zim68EhlTvFxYUqxplmFoQVEcY36fIIR8VFQgMixpQfknQbXSVpeJxO4Syico2VygwPBr7LS1VFNAPjYv0aIS2pJST4mRKUpouCfjg2NaFJTq83C2iV2lWqXElqvo85hVvzLs3VNCcTA8LU1zab82R/ly1xzNJPt5GarAWXbXma1faFApT5PhpcPXS1DPbC7vKKMcY5tjI2vXPX3ownT1lVuqBAslIl4J0QSSUi2ghLcH2To+nQB4FFEU0x4XEzvdohqlFUndUiGRhMTKUqE2OCSYpJ5pop7hSPq4klkyPqXQ43mGFLq5WgoxVLqRdLxJTKVrnYImEJaMkTS6bhcJH7JeF22ZGxWOE2utboUAvvoXmWBky2L8xM8nmMnsxsZ6vcP2tjz2zek4sH6fDTZC3AbNfHXxq4+D6NJ5rR09OF+EhInOJKsttgd7oQC4doRbZlKKHMqb+UBPFojF5KFSridnpWi/hJmMLD7Aua4pLRmgFcdiecbifSiRQyVpVHRskmGaxWm5B4gtBiAJOkn5xBuBsDtQmWxyl/Fx+aZD0ZTwpoBJ0sOuE5ImVY2RwXzpe2ZOTvnGwh+CkFCgUkVYXOf2sgadLOxaGBZ/5ej4GZx2jeoyWFWTqZpcd4rgINKB6jJeR4kkc/U65jxpOWF1KCURiRc/mHg2onvMCgwYsTYG+2vsZ9mHLx5bAcOdY0akUSFDrqz8ng72rCVTaEuBp8Pnjd9N4zO9UKGxMUEynE2dgEFgmIM8OCpJVFvBxQqlodONdWGn9q7kBfGkHGOgABBq05u014n5tkPJEStUYS7pGcJ6oy1eZA/+S1JBfKKCdT4Dqd028m1PpdcoFCS3KtBrXfSR9rBphWmRqQuSY/FwhzSbLJSLVckjMb8BcCZGxrcKTxBIL+IaSScTg8eSK9kiPD6D62F1abA607X0ZpwxwlwaLx2BmpKTpNRcfPxM9leKU54JRA5EZ8Oe1wJYCkuscoUWOQ12a0iBRnrdOJNK0+1vs5HKOZGFSdIhGNsIfboZLqmHlBENJloTkSB08l8qnND+SajCQY6TsaFJrzmNWYlmLascoVqKWYBormYNrhqSdP/8yWbBo8WuJkW5nZ55vBxu+yVaBZ0uUCyp/LQjQ/C/PrTjSdRNA/iPhIEE5uOEEe68mHv+UYml57CiW1M+EuLBYaZdm9/9Boh0MOup4ALc41sPTgaW+2+MQsbN+kCDQ/VIOSmGhYpNpvJmornpTwEwt2yeMkBiZFq07YnU74CCgjw9VsomvrltfXK18DQKvAsX6aJ9gMPnlWI4df8zH93prYmyff7M3P5l568PXfc0mUXNyJ5+UC2Viqdqz7XgiJpZ+1raMD7Z09iAX9cttENGwsEgtG+jvQe2QnPIVlKJu9GB27XkVR/WxYNm/fmWGSID9aYnGw2UvU5XGP5kZpVUGrh98rs156O8HpdgnhFjXlUCm7ZqkkDliqTKpLViTTYvR4jEa4bIHkUGg3NbVTA6cKO+gCoaWoJ49FI+LspZPVqZIgze4EDaDswTdzMvMEm61CM5i0RDNPevZEayDmsixzWZrZANQgm4jDjfX9hQAYNdPx5lMSHE/FIkYeWlw0EmnKkfWPqdqJVByFNdNk7sP9XbC73LCsf2WjSDA9cFQ7jMZLnZ6ppJ9+GMkINZLxtIoR14XRh1QTbLoJdE46c8go1ZhGk5fHcJND3CEqc0LXJaph4j0kHVuS71yqMNeueJSSXgpwjHkqj7wKeCvgnC7WVe9z2mkqRgR9dCwElixdVSyiF5W6pnI9aF6oOZ3A3FQ3pwGl1aJZcpmPzQWI7L/pa0ykKnPxv7cKWOYFwN/7BwZwsqUdscgIYuFhiaCQ9zLWzB3vEuFhBDpb4MkrhNXuQFH9TAR72gVoJzY8Acsrr23OMCeJH3qCGa6hO4Bqi4MnqbjRmFiRjK9Jjo8RTOZ3nGwmthFQkjBIl0YqA4eL2RjMJnChQILLyiLlxPI8ScVmNZLkVylXhWTKGuEafqdVpdQIiH+MrhSCTuWmU6pJ3SVjqHRV2BVImEsmgGQA3cjO0O/CZ9QSWMrn2Ew3lYGLFqshxfX7nV4AyjWigZ6LC02kGrOBav63WVWOBSYtpd8qYGVfl1qtuaUVbEMVHR5CMk5PgA1WpgqFQ7JPJz31zZueh83uQDw4gIKa6fCVVMDf2Yx4KIgZV90By6uvbcmwwFavaG3K65WsV6hOzeUAaB8YQ0eSLUHibjQCYUfmooJ85Pm84tbQ2QC8nrZQlcRgUS8bj2XEOpQKpRSLRxSA+TtdEvSF2cBKcFUJIy9ppFTT16YMEGZ3sPUBj6PrQlUaaQmhvfJSy2th5gjjokrFjzpX6XdjhZQBcrNk0udrwOXiQ7lAkj1puSSYPkZLsVwq9EKSe96/u6dP+sByDMmY04kYYiPD0sqLn6H2kyibNk/GN9B5Et2N+2VTsoi/H8lYGLPW3oWmjU+hbtk1sBw+0sgqWPF2c/TFVRGJyuSPWldGEzkdU9OToibILq6qAp8XxUVFirQb7bjNPh/t5FSGRHq0/pG9x6SDn4UxzyQcdifSrK+1EQgMiFOqqYA0nazMPZMiEVZ/S1as6m4jJN2odmJ9Jc+RkJbwBC4gOgBVwW5CJFdGwjEEJyMDWtWbFxoHU0sO808z0DRn0xIpGyhmlZoLcNkqSd9zLMPgrZRgw8NBnGptly6MHL9gXwcKKmol44XgiYeD6D95FPHQsGi4mkWrZMEOtp5AuK8D5bO52YUVfY17UL/qRtjIwTo7e1i7j1QqgUg8obz3UiUTlyA1rURt+ZFPmX0/XrcTBXl5yDflV2nJpwK1rNcLqwZ2UomtqsX5bx7HzAg1wQpQrOCW4l42UBHvPxupUKUyuG1T1qfdiUhCOVql0wqTpunttWbE/aGdrXQOu93KlaKeWSU6kh/ypwSIje7amoOZPfzZVqFZRZklmNm61iAzS5xsgOXiW7k4ngbShSD3NNxa2ztkBxE+XzwUQCwchN3hFheEO78I6UQcO3/7A1TNW4ZQfwfs7nzEoyOY+453S2B79GN0vpTEUBptbR1dGXrGBVhGo5C0ZE8Y3XOMvlbiibdaRVqUFxejqKhApJVSZ6rBiCqnUjn8rOameCVwONlM1WEvMeVhl8AQ0mxyIq06+QcWzroljkViJP1i2XnFkpHYJDM6WABMnkbJxoYrKaRVSEgcvHTu8hnpp2PrAqUi02lV4CsA58ahTDDiNY20aW2YZHv2zRatWbplcyGths3X0+dqcGSDJBdfy1aVFwJg5NMdnV3o6RtQ7gbOWyggY8V4c4YqMgMh7aHeNgR7WjHnHffi0DO/lj0yGWOeed29ZwjV7AVkaTxxMsO8Lu0DY34WpQzLovSKJIDY1ZibNJWWlMjEiZSLM1aZlE0KwuGoSBkGtfmd7GZBHkUnnM0K1l6Sd9Grr3i3yvVKZFSyYjgak4YrJPd8QUbkSeYjsQR8HhacWGBJq977DFPZrcyWTUrOvd2u+mVQPEclIqAauAloUqo3hLhVDLU56mYxrEntvjADwmxZaxBlW456fMy+s1ygyv7bRFJpPLV6PlQkhUFXTy+6e/sMizCN+AiroFxg06RkLCLahwtz3zO/JQsjC4adOXiePPnJY/Kq6lExf8X4ANu3/7B48vX2w2KCGu4JAqO0uBgVFaxvdIs1SY7GVBsBApiTT/JNyUApQ8lA6cX2AeyszDikSlJkXFL1nbBJ5RDVLeOQ0saJpJ1BbKOPmOqrzzCRQ0CqOu1k4GMrgQzBzW4+bJBHcDmM6D0Lb1WnQQKZBFW3pNJ8khOnw0RazZlVoflvWspkq01zEDybJ5klkxmU5t+zJdNYYHsrQEYNw/brvf39ow0CE+EQErGI7Mhic3kQDQXh9OYj5u9DT9NhpKJh2Nm3pLgCBWXVsLCgOjCI7oNbMefGDyhuY3yypZeMx569BzNEdCJ9uv8ppU9leRlKi4uEv9CNEQnHkGQaRjKNJNs4xRkMt6uWTuLnUnlXLKJlRiklkhSA0i3AAl1mjWaU20CsR+6LxN5iRgEqM2eZXKgSM1RDO4KYKpGp3OSH0lmRGbVOu/xOaeVlbNKhkhZlsqSCSO9KQo+9Kl3TLg8dBdB+L7FMDXWp+aUGmlaf+ljzOdlkPBeIJgOmsdTo+ZBU+hrkWAQWkwFHjRAmBNAbHw6K85TdLDmXkfCIbDRGr0DT1pdEeoV62lFUOwPFUxrQtncziqfOETAyHadkutofXY+H+bllMe7acyAjDlR2CCwsREVZGXw+j/i7Av5hSddRNYb0qCfEc88CEaowTrDq467K2bySumNX+Vv0TcXo4GQKMoPmGQNsytqjGubFKIYJLEobj1sZEdG4sh75YYRAXBHsDWv0zJBuNcb3dPhpzkNOwOsyy0M5YU9v1GXmSFq15QKUeYA0oDR49Hn6utk/c4HCzNnGU43nG2i873AwiJ7efsl4GJUurDuNRxH2DyKvXHVIjAf6JcUqFYuiZecGzL36DtFJ/U0H0d9yHIXlVRjuaZO4Y9mcpTjy7INY/sEvIxIYgKdU7RaXS3rJ+Bw7diJTUFSAkqLCUccqe0qwzk+1VlLlZSTiUtBqsWIkosxYZr6Sf0nPMCtL+kck8ZBxxrQkGlqRiNMBa5etWAgK4XgMbtM5S66XSSHPTb6mNtXyuVXzFfYIY6soBtWFfMYNz7/0GGMnRBbXkmupFuqUigS7mbSbibpZUuXiUhosZjBlgyMXsLKlmhlk5vtMBowawBNxtPGkG/lv/+AQevsGJOVcNiczCo+TkTDikeCotLc5XXD4CpEM+bH3qQdRVFWPvlNH4Ssqw4w1N8JidyDQ1oSR/k6Uz70Eg82H4SmpEC+91emB1UhIHUt6yfvEYrHRvYrIncStYIRGyGUojWQLE25zJxXWSmrRMCAP4qGUMIwLMqwTCo5IqX/GokCkCD1zkVUxCMFBi5C8jyEjrpRkjBKMWRMqXklr0e12CEGntx0WIylRWnNSbTJ9SO2UwQfQzlGd9WGWNASAWRKZv8vFmfTkZUuvyUiYbGMgGyiTAU62qp3MOXwPNjTuHxiUzbb0Li2GaEE8MiKhHeG4NKiGh8T7LvsjpFLoPrRNDnWwj4iFbhy2MU1j+uobRztRSmjQZkewtwO+8iqjJX1u1cjnGeWQBJj2fVGiCEcxcrwl7VV6qLKcnw3VVDKg9jXxAemOUJXUysdFDiTcy+4UzpaX55HryUDRpZFkoxLV/WZ4JKK6KpJ/sX4RLDphH37lVSfgRBqKCa2ejc/CsJDate20aNYOUg0a7QA1JxHmUn969WWDUB+bTeSzJZT+93iuh1zXGksK5QJpLpDxfjS4BgeGMDDoV+lWplajhtUmgHCyLsHY9Y58mFksce5Hvu6/RGjQiVpUOx0185eLSvQWlcDqcKP6otWjpX069qx/jnI5o5WCWUXqrBcZE25Iak7R0SqGP5m3rv6tJAg5mBBzo2M01RT/TlHMtpu8jvib2MLccHdQKnJ3Vl2RLRmyfEladMLf6OagZCPpV24GHiNGgYShrJIxoXYbOR2klnsZBaw6YmD2qpulmdkNYVZpWoVqkOVSnRO5K3IBayxJNlkQmifLLDllcSUSIqUGh/xS6CIpxeSqyr4Z3V2KboSoZJkyaYGJAaotPaenbd8WMaBSsRAalq/FqS3Pywbznfu3onX3BlQvXImGS68bTU/nVbVrR9dmmJMm9TPqaI1+fhn3gYHBjCbM5tWoLyBtlKTUS3Eg3SJI8ROV5Up1RfDpMjf+XeX3k7ulxEfGwDSLRxmWoYuCQKXPTFwJVisi0YS4LxwOuiyUL45uCvqzpHrJUKECTFMuF5/Z7Gow/zs7BVq/eC6VmUuiZHO4sdRVrr+buZxWy2cj7czPQ+lEou4PDEtFkVaBbLml94xKSYFqGuHAALxF5aItYsEAUgkaYHaEg34h6are1Ibdj/8M9QuXIm5QorzKenFOO90eDPd3Y9plN4zWwepUKu1wNkcyzGDSlrpesLKg+vr6Rne81TyKvEf5i5Q3PM6UZRfdDFxB5D1M11BbNLiYMi0ty1UjX2Y0RGJx4V98Gan6YSvLcETKzrwet1yHDlLJYEhz9wvVZ4wftkdnpx+KPIKWvjTWNTJOSWNCOi4aHx3zHNX3BqHVjk/9onqCswm5GUBjEf9cXCybu40FzlxGwWQ4Fa/HMNpwMATuBkcr28hUGk0p4mLU0otWOiVWLBKEw+2DxeYQV0M8PIzwUD/6mg7D4fLA6fGgdPoC6Uh06IVH4CsplzSbzkM7cMk7/xc2//LbWHnfl9B5aDsaLrtxtJLMrB51HNqcxGB+Ty3FtICy9Pb2U4sqwNDXSY+tlG+pyiClXk7zHQ6QKuZQ28bQmyJNUFjWZqEnnt0QHWL1SZBa2jyRk1FSZRAKR+W6dNwSWFLoK9XUqqKcQKXE0u3MmbzIkJFqQKxaJzETQk+UBplZLckzGipUg0sTT7MazeZTeqCyVed4EigXkR8LWOOpSEoJWtok69xlVxfFZIN3lN/QdxkZka9lbwNGReIRlQRos8LpLUBiZBg7fvsj1C+7Ev72Zrlm3aIV8FXUIhEKCLAYZ2R4La+sWhzWFocLxXUzZKto0h5dlqjHQGuFXMUr+tl0/YOcMzg4lKEuZ7qySr1RsUOJ5zFBz7DCGBZiZ+c0lLRSN1Cg5IPrdGleh20EHDbVuJeefEoqSkWCSAh9IikSjb/z+uRnXq9LeBZVKn1nvDAlHcGumrTp5iMKPNo61CrRnLtllkxm6ZaLa5m/N6s1rYpzgcWsInKBVP9tPGnFBckx4LbOLDxmPDj7Y+Zi+tmZg5WKRwVcDrdXnNgOpwex2IhqmZ5MomnrOnGOZlIJlE6fj5K62Wjf9zryKmsRDgRw8W33id9L88tUIo7uA1tRMW8ZHB4mgyqnuwaMjn4oWnQ6ScDMffl8elFrGiUAo4okSKjWWJgqFdrSijwpDeRYgSjl9JIizcwezSYzoxJFgUt53SPsW+WgumTH6STyvaq1I3vssKCDLgoOBJsNM87IrFX6s7hSGO/kqlHWK1sInAbTaIrQaHaE0ebcyEzVL6+tyexJzg7xZAPPDD4NjGzwmQE4HnhykXzyKPoPR8LcKyk3oMwAOxNcGUSH/XD6CkRVRv0DKjeLkRGHDS5vvrRL6Di4TboQMWe+ZtFKHF33KMoa5iIa8sPmdIuk85ZUonz+ilGLfFSqplULVc2zzYtI82+z9DLTDT22GmBnSDe/35+hdKLkosXHDAn+W5IApWhWbfHClzmtOozdcEXKkDcl4TXUIl0LvKF0qHY5McK9GC0WafmUiKfFwy9NSwhIp4pj0VrlebGYynAVaWaoZTNg9EvrF9EWr5ZiGiQKnKd3qx1PopmBlS1Bskm+WVWaQZRLjbFdKDNLyKXYM0MVxpj9CLmYm/6b0gzkVcl4BPEwy/GtcBsZDLGQH4lIGA6XG9HhATh9hWojs1gEe/7wC9TOXwIH44kjQVQvWC7+rX1/eACzr7gV+fVzJSqiJY4u9bOzyaCR4MC/6QRTLck1aPRC11EQs+rkmJill3xHK5K+LtWFxnCGGjn1ShyquKGKH6pGb7QIxSHKHvV0wDlUO02pFKKoZCReMiPoI1ObmerGtBwoZukwFETJKFkVUudIg0Ll36vz6HjVdY2Kc5k5kuZUZhM5l9WnOZeWcKNTaHi3s6WVHrCxiHy25CM90E1aSA0ILErj00nW4wHpDJmlNhQLB0Wqi6XId6YTm5EThkAygK+oEgRY8/YXVbV9NIyKmYtQVDMV8XAITVteRDzYj8rZFyM02If8iikIdrdiyuJV8Hc0o2HlO4QK6fcUg0giI2mVNiUVX44zso912aAecw2ybEqhQWt+K0sgEMgofqN0qyLIqpkcJRqtNqo/BpAFhEzJiSelbpFqVHd1Vi2SKLnUPtbKX3I6vVkKQcQRq7JTtWWiCbmWONoClOiA4Rrhi0llktE6fSygad7Aa2oRbj5WD+pY6k2DR4PRDCaV88baz7hEMQgi0gH+7Zw/4j8mKbcjZuS9C6dyeYQ28Hfy0ehISHyGXY374fZ4MXDyiFiKLq9Pwjn+KVF9BwAAEn1JREFUrjbMuuJm+ApLcWLLeqSiIXH9EHCzrn4ntj/0Paz5X3+P3sb9qFt8mSQ2mFXc8iWqV/7Zfl7fuuOM0jszudfXsgSDwdFQkW4IQklCicKHoKdeiUx2z1EFG/x3NMZUZabKaMJN1cjgtepKzUnUSNceeN6Uf2MHGpZAcTcKabfNARZPPkFNdaJ6u9MHxm38NEi089SsNnPxJTPQeE+98rSK1eeYrUUeJ24YyeqNixXM6IIGlfj1znYGch6fAVNkyKFkmxlY4Sxgf/0MRgZ6GN2Xdgl8ZndeAYIDvYgGBhAa6kM0MIRUJIS+5kOYueZmZFJxtO7dLI5RT3EF6hddqtSc4cRu3/MarHYn8kor4SwqE37LEJHEgI1EUob7ll2yWKTw8ePHpbsS20+RJ7I7EDsFsY8sY9Ps5sjMGvZyZcx54+Ztow37hBaZ2o6eATCtT7WFYBZ96kQdW1IZqMq6UOEfolZJL6YsK/6lwWX2R/GG+vrs+rdz5w5pVVRXVy/8j5uzs6t084kmaWDL7wjmK6688oxVol+EINMSTUsmDSaz2hxVdQY/YHYI42yMaRLIBJD6mVAGyHn9ZCTWx3RjSiNxKBiZu8lEFIlYVJqEkC/Ry86wDpP56H/sP9WIyhmLhAPve/ZhJKMR+AqLUDn7Etmric7S3uP74C0sxXBfB+Zedy+8viLEmRFsLGS+K9Wpp5Dt0lUlvHaact6kliGewLKlF8lOJA888IA0bF6zZg22bduGp556ChdffLEct2DBAnR2dkrz4o9+9KNYtGgRNm3bOWpx6mEzE3wZ++ZTLRm105lNbcknhF6l1qgceAUarQJJ0LX6030gRNoxkdCoIdQ62wwAM4jNqsccitGANH9v5lrm3/kMmohK5EC2GVS9MPifbHBP65Vt040ExjMts/OKJAFOIhJR8dZ4RCZVep8NdI8Wm1gdzF1zSnMQjodsGpZKwuUrhNXpxsHnHoK/ux1Vc5ag58QBLL/7YyLljqx/HN7iMvQ3HUD5tPmYseo6NG9/GRUzF+Dkjlew8JYPys5uDqZKGQAze9W1U5ROcJWwqYwpGY9MBqtWLAX7/T/++OPSuI9b0GjOTG2zdOlSARYByq7Xd911l0i5Da9vkUHU46oFiB5ZAdiRxhMZWjmT+WiVwniWbDZqJAvqFSNmM4szyIEktq03I+WOaadzs6SRL2Ocuo7MsEZ5PokmiS2PUSJXSVAtSanGconiyTz/mzqGz6raYItUEINE6gfovlE0gc/GnCp+vCUVourYSpLfM8ed6snu9ohEY1ZoeHgQzVtekuJVd36BuBumLrsaXYd3inVOULFShykzob4OOD0+tO/filX3fQGbfvltLH/3p9C0bT0W3/ZhtTOKUUaotYWOG5ophnmRaUBctmKpgG7jxo3YsWOHbA/NJjef//znsWXLFhw9elT6y1KyzZ07VzZyoPDQANP+MvP4jgqJY8ebMiEGTSf8SJmICqaadwgVCGsL3PjFsNB4nN5Bd7Tj/2jM47TVzgQ4qooUt36hk9XYC1IMJ+OW+p7MwKSDkaY7j2NIRHqP0WyXdBNlebHKmP4gGURGCbjBvdHugN9T6lIdEfh2jw+x4JBYriJdZFczAojpLCyzUylLnsISkTTSmyHFDo9JeRamDatnt6nnYrtRFjDnFSI61K9Skh1ODLadQMXMhXLPxtefk7FhAWv9kjXY8ciP4S4oRu1Fl+HoS39AzYLlCPkHsPjmD8DtdKOvtVEAHfb3w+ZwiWRkLpfLV4DymQtHrfrsWgqVXKDUZnaoTNOZS5ctkV1Gtm/fjmeeeUZ2O+FmWpRa/J2AI2AIOl7rU5/6FKZNmyYAG5WEWfgZBdiubZszrBMkJpiAlmIqtPArug4ScBeojce5Ejl5iWhEgqbSwoT/J5tlESBqspwscUomMDLYDTsj+Sy+cKgNTskn6L/hfRjSYPIa7xUe7JEqYa5glUDGD/PEmMprk3sWVNXJpLP/J/ObCEi7k7t6xMRHRA4z4u+XsIevtFLILVNSKAokh8zlMbouqno4XlOINEEjxwaEYIvl5vZKypCSpinhSsL53F7Y3T7Eg4NIsJOQYd4zZ53vJwvF4ULviUOSwVA+bR4OPv97sQLLZ8xH74mDuPS9fwWbzYXm7S9JQetIf5dIKYK7bMZ8HHvpCQFtdGQYU5evRWndLKl7sDMNikmcFgtadr2MuqVXyeYZfC+hGdLy1FRIbKiubFdCtluHdGL1ymWyacPnPvc5aXlKC5ndu3fv3i2dr6k2T5w4IaqSQPzKV74iO90RYONJL5nFXVs3Z6Ls5+VQO6BxYOhboXksQdO8QpluVp1wQCRFh9aIjZ0EISSW4LA67LBanXDmFchxPJ4+MlnhzOVye6XqV5VD8d9qhXNSI8O6eZlybVAV0EmojAhWGdmEzPJ+UYKIqdPxGDx57NvKRDpGA+zIJOIqy5Vcx+1BZLDPaHlAjuiUGF2aqsphR4w7zDGrg83z8ooQ9fep9zd2wpVsTTFw1DMxnOL05MGRV4jwQDeGe9pFooUGelE+fZ4ArGnLOrgKSxEe6kM6FkbPsb2omLEA01Zeg9a9m2CxOeHOy0fNwpXoOrxDmvyxWofSaO61d+PwC49g0c3vx6Hnf4+L7vgITW44CX5a7nQ8G3071CanqoxQpJD8DwJEbSmbA9TZXnfthtEht1XLLxGAfetb3xLrcPHixcK1CDRakjfddBPWr18voOOuJF//+teFj73y2uY3pEqbOZkAbOfm1zJJEj/2mZAKbhsioYD09qJkUFIGiAUGxDGqKnZUQa5MiPyunKbMiXcVlog0SEbDAjoGvcioJHGQ/eCpSgxJ6SuvEV9Nhjn7ssuu2q/H6csXh6NOB3I4XcgQ7B6fcBFpwEH+QwnkKxzN2JTdRhIxkYQOXz6ig31KM0uiY0IAQgkdlSYeHvi7WlBc0wBfaRV6ju+TcAwdlpHAEErqZwrYuo/tE3XXtP1lMXSqZi1C07aXUFI/W1TaQMtxrLj3E/Isp3ZuRKivk6tO8tqPv/4s7C4PiqdMR/O2F1E9bwmCQ4NYeP27BRwnNj6NeCQEpjLPvPI27PvjA5h15W3obdyH+TewNbpFQnS0BjOSL8emfKpVlgaSuG5kl5U3hnnMIRztMtKaTHsAeB0CjHtMPvvss7JbCueVhJ/7Etx8883Cy2hFkodx25wf/vCHsh3Oyxs3vYFYZRtSlj3bt2WCwQAcHp/MxXBvF9wFhQj2dIr6qpp3iXCO3hMHRJUwHsaVL9H3VAIDbc3S0W6ovQn5pZUSA+s4sBXDvR2Su02/TfX8pQLKvqZDYl217d8qfGjWqusx0HIM7Yd3oXLWQgF0Sf0spe6G+oWKdR7bJ9Ji6sWr5MVb92xCfmUdSupniHouaZgtUqnz0E4J1J7csUGKFHidU7teRWHVVFTMmI/wsB8Ny66QAdn71G+QV1olIB48dUT8RJTaxQ3zlC8uFMCC6+6WCT607jEkoiOonLlAyrn2P/UgZqy+QbgPix4Cfd2oW7wCRdUNOPTSE/AVFKPnxH7UzFmC2otWSeLAyW3rVYFxMo6Zq2+SoLP6KGoy1Nooxa1cWJS+TpcHhbXTuaW5atbHxc/IB+O2pt6wmsRLMqDRHsvsYNb8iD/N6TVaymgwkOQTTM8995zci/4u8q6FCxeira1NNvii74tk//Dhw/j2t78tWwJOCmA7t7yeYXtypydf+AonhbudkewOd52UVUMVVnfRahmg3pPHsOKeT4gEg8WGfU//Bl468Tw+DLYcRai/BwUVNQLMobYm+Hu7cel7PiXD2bL7NfS3NKKiYbaovRObnkNBZS1mXX4LWna9it5Tjbj8f3wRdocHgZ42HHzudyitm476pVfi4DO/EfW87F0fF2kQ6O1C/ZLVqJpzkXTa2/zQj1BUXYvZl9+M1j2viSV22Ye+iLY9m6T1EEn6whvuQdjfhwPPPYrK6bPhKigRp2fX0d1YeP29aN+/RYLBvU1HsOT2D4kq3fPHX6Gwug4jvR0orp+FkroZ6Dy8E/ll1Ti5cwOq5l4CuzsPNQuWItB5Ct1HdgtH7W8+jOXv/Qx2/de/46LbPoT2Pa9jzjV3SYNi/Tm92jNybmF1g0FTACt9j9I7Q3UKIj2wGImfOlKhHdra1cPr6WiMWQ3yfjojgr9r1cjfeY3LV604w01BcNHhOm/ePHF4c8cRSi5u3rVhwwZ85zvfET9YNsByuYEsR481Zvo6WkWCUbcffuFRkTIRfy/mXXM3dj32U+RX1qJyzsUYPHmUiwoF5TWomrtEUkYOrnsUJbXTRcoVVNViqLUJvrJKxEZC8BaWoL+lCdNXrkV+RTX2Pf0QSmqnYbClEdNXXYfuY3sQDQ6jeu4S9J88IlyIfjhaUideexZ5JZUYbD0qpntP4wE43G4U181E0+bnUVw7A5FgAHPX3onuQ9tlp7VQdwuq5y2Fv/MUpl5yhUjdkcEeKdGiM3PB9e+Gv70Jg51t6DmyAzNX3yCtiWZdcSsOv/B7uAtL1XPkl2De2tvFot375IOonDFPJjk00IXqecuRX1qBXY//TBqD0BCaf/17hGPyQyuXBszRlx7Hopvei5d++GVc+zf34+grf8C86997hkrJnhCzRWYVw4ucWO19xA0vNFD4d+0zNAeXzb4vc2KAVqmakGv1qB+GJN/saF22bBlefvllkWIk8/R5lZaWyt/mz58vJJ/O10kBjG6KrlPHhUTTajv4wqNCUF15haJyZq6+EX0nDglB58olQR0JDGLGZdchHgzg+Jb1SIaHUTl9PsLBIcy6/Fa07NogRgJVW8Zqx9Qlq+EpLsfeJ3+NstrpIuaD/V2YdcUtYnmd2vaSun8qCV9xJSpmL0LztpfVRvXpFPydLQIOStXGDU+isLpe1U+GRzDr8psRGujByW0viqob6mjGguvvVf0UBrplvxxXfiEigUEsvPn94GaqB555UAobuo7tw6Xv+xs0bXlBgsPHXn4CBVX18BSXYfplN8r4RwZ7cGrHBqSTcbk+e2PRcEkmYqhbuBLu0sqcWRJdB7eJNTvc1YLaJVcg1NuOvMq6SQFMSy+RNlYVfNadsTUotbSSlglG87zsTAYNLA3I7LCalmRUkeZQEfdDotSi9UhHK4HJUBENAO5/qUNFZoDlkl68v4UAC46MGJkMGbRsf0msIK5sDjatrOq5l2Dn4z9FcdVUUZ/zrrsHDp/aB7r59eekKmWosxmLb/kQmjY9h0U3vQ+bfnU/yqbOhq+sBg2XXiuTEOxqwamdLyMa9KN6zlKRCJVzl0gTM7oLKLGmrrxG3BF0dfBZKBl5z9KpsxDs6xIeFA0OIb98CqYsvtQoXc9guLNFsga6G/di7jvehX1PPIDFt38Yp7a/JB1hShvmioWpqE8GiUgIR174vaitV//9m3jH39yPQ+sexaJbPmDEHE2pNRkgPNiF7sO7JK8qPhIQKV8ydQ68Zap4NdeHDlVz7aD5mDGlF92MRmtSqkUWc2iAmXPiJJPXKEwWd4rhmefCM0syfR/NzXSoTTtZ+ZMSTKtOWokk8Pw7Sb1s15PJoLKqSrgZ2z1wg3p+Jg2wMx2tGYl79R7bI6Szbc9rqJyzBIOtx0UyWKTY8o15TYeffQjzrr0LL//rV4X7HN/4NC668yNGy1/T0GaAzoPb4PB40L53E8pnLkKgq0VUHcvRs69NB2jrjpeFL1EalE2fL+qojCXrZzyGKhDe9+QvMWP1jdj96E+x/H1/LfeYecVtOQFw5IXfYd41d2Hzr7+LS9//OTRvWz/msSTk3Yd2yPOS3NMQIV97g9N5TLid+UU2wEbVl9GjQyZcdVAQlwCljVaLupJLX5HX0lGWXFmm5uO06tQNms2GAKXYru3bxbXDWDCP4e5wbjcr/Zn2bseUuvozNrUfb9GMSrBcnnx/a6N0tWMOUfmMhUJaZ6995+jGCNnj2L7rVZTNWIBjLz+Oxbd+CM1b12HG5bfmHG5mB/jbT4jKK6mbhb6Th8WpmDshL4POvZtQOn0egr2dsppKGuaINzvXh+Xu5dPno7/5iIRaaPm6JFvhjR+GfBwur6hpAoaGB10oY39UTta5gso80dkTI4CTGmOVk6Wll26bpQGmz5OMEukXo443B5nlfCOaogGlgaQlmL6O2erMvo7+TqtSM0fMNUY5Sf7YoaIMIv4B6RTMShUWCTjyi8YZ+7T4mBiSkVJ++swY9hnjo3pKKItKdfM5bV294ZQzQlGyLsYBwV/+V5ORXqfrHE+/z3hGQTZgs0dBS8hcnvfxzjVLuLF4lhnQ2ff9vwZxDhoIChtR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512" name="AutoShape 8" descr="data:image/png;base64,iVBORw0KGgoAAAANSUhEUgAAAJgAAABsCAYAAACWwXsuAAAgAElEQVR4Xu19B5icV3nuO71t77vaXa16ly2rWZbcZONescGmGi7cSwsh8FBDIJDkwjUQAiRAQkwzNmA7NuBuyUWWrd67tNKutL3vzuzMTi/3eb/zn9Wv8WyRLAtyr4c4u9r56znv+b73q8eSTqczOMtPJpOBxWJ5w1npdPosrzT5w3lP8yfX/ce7mj5+ovP0fSY6bvJP/v/3kZbzCTAOJScoGwz8e64JMwNVf6/PzXWNsYA90RSa7z0RcP5fBFiucTvXsZxorLO/PyeATeYmk5E4E73kWGCdzP3Nx1it1rM6RT/Xn3NizuqB/4IPfssAZn7niYA00fiMJ9UmOvdcwKWvOZHUHQ+IEz3X/y/fXxCAne/BnKxkI0AmUonZzzaRisz1/ZtdQOd7fM7n4n6zz/bfEmBv9qUnOn8ygMkG2kTAnOieZ/v96fsJwx3zdPO7TOa9zvY5Jjr+bYBNNEJZ35vVYrbxcqFAFk2G8PTxHyCSDKHUU4sbZnwCVovtDW8y2NuForJKpNMp2Gx2+f5sJfpZDs8bDn8bYGcxgpORBm+VlGgfPoI93c9jauEi9IdbkecsxUCkDQ6bG8lUHAvLr0Zt4bzRt+FznDq6D8MDfUhEw7A5XGiYtxjFFTVn8cZv/tC3Afbmx/CMK5yrFMsGZi6ghhPD2Nz2CHZ0Pok19e/FsYHNqMmbBafNg5kly1FmqcdgTye8eQVwur0IhwKgkePy+GCzO+B0e+B0uc/zG49/ubcBdp6GezzVeZ5uYVwmg73d6+CP9iCZjsHrKMSq2ruFhzUf2gWPrwDxWATIAOFgADa7HQ6nC5l0GhX1M5BfVHJ+H2eCq70NsPM03Ga/35vhOdnXyWm1IoPHDv8j1jZ8WDgY0WSxWMd0cJ+rVD0fQ/M2wM7HKBoRjDcDLP0Y0WgUe/bsRUlJiZBzAsfv9yM/P18IOlXe7NmzcHTgNRzofQW3Tv0snv/5v+DaD3wKbm8eXn3sF5h/2VpsffK3mL/6HYiGhlFYVoXWI3ux5p0fhN3hPE9vPLnLvA2wyY3TWR91rk7YZDKJwcFBpFIpMPwai0VRVFQEAs9mswnIysvLMRTpwr/t/DC+svpJ7H/lBZzavwO3fvJv0bRvG+auuBLPP/A9rLrjA3j6p9/CdR/+LArKKmC3O0VlXsjP2wC7kKM9iXsRmBs3viaSy263IZFIwOV0weV2IRAYRjyRwDuuXQu6Kr6z5Z3429VPoWn3DhSWVWDXuj9i5iWrMHf5FQKwy+78INKpFLY89TtEgn7c+NHPw5NXMImnOH+HvA2w8zeWY17pXF0XQ0NDIrGoIsvKyoRj+f0B1NZOQSDai+eb/g33LvwHHNz0EhauvhYHN72Ig6+vw71f+g6e+8/v4tLb3oehnk5MX7xUQFZaU4/ZS9dcgDc+fYu3AXZBh1tlm0yWqwWDIZw6eQoZZIR7WS0WhCMRXHLJEgzHemG3umBL2rHnpaew6PLrkFdUiiPbNqB+3sXYvf6PqJk5H4G+LhSUVSGZjGPO0jVynQv5eRtgF2i0zwZYF+iRLsht3gbYBRnm0zf5cwHtz3Xfv3iAMUs2kUhKONfusF9wEX+B8ff/3O0sqVQqM1lOcCHfnsDauWEdIiPDcDhc4hOKRSNIJZOomT4HsxYtgcvlupCPdEHudbaS5myPvyAvYbqJJZlMSrK7OWX5bFKM36oHPrxtI6bMmIPCssozbkHgdZw4jOMH9kjoY8GyVfL9SCiE9ubjGB7ogd3pxuyLliEvP/+tery37LpnA5g/p4d+sgMwCrDJnDDZwonJXGuiY/ZtfB6Lr7geljFynWhZtR7Zj4A/gKNbX0HLvq3ILyrGilvuQd3ci3B4x+u48s73T3Sb/7bfE1xmMP4laiERXFqCnetIj/dib+al248fQjKRQMP8i3M+WmQkhPW/+SkOv/YcLMhg+c334PK7PyyB3VBgCMd2vIal1952rq/1F3+eruA6l6zdC/lyAjBzgHW8m58LYPQAnI3o18/QuHszYpEwFq5aC4vJf9Pf1YbHvvu3CHS3weXNw61/9XeYefGlclpncyNOHdqNlTfdPZpkdyEH9K2+l5Zc+j5/8QCLx+NncLBzGaBzAZ7Z4Tce+Px9XTi2cxPyCosx4+JLMTI8hIf/4TMI+wfgKy7DvV/+LspqG9DRdBRdzY0om1KPaQso9cZOIz6Xd/xznWOOaWYLggvtND2XMbAQYLlSTSaTAGc2DswrajIPkl0HmX3OmYOXAVXiiT1b8fJDP0FkWIVQVt75AZRUTMFAVxuKy6swZ+WV8Pj++xH7XOOVzbGywZUtuf5SCb8lGo2OAuxcSfxE552LhOOgZ6/QTX96GK898p9wuNy4+4v3I9DfjXg0gvIpDfAWFKGz6ShKqmtRN3uhzJmIZqMi3PwMOXOsTMedzWQpIKQlOK1ul0EiFoXL4x13nfG4aDgkWRPMQD1zwdGEGcu84XtlYDXdL/tG2eN9ruM/GUEx0TGWSCQiAJvsQ+VaSdl84GxeaLxjCTCzivjJZ96DYH+3pKFYbHZcfNWNKCitOOMdD7y+HovWvAP+vm5s+P1/wFNYipLKGonV/eGH30BhVZ0AoHb2AsxZcRUObXwOTXu3YcHl12PLE7/CdR/5HPo72rBn/R/w0ft/AavNJrlVbY2HJB1m4yP/iWH/IG7/1FcRHOjFul/+AJ6iMkRCQfg7T2LpLe/H7md/h7u++F2UVVZh0x8eREdzI27+2Jew8ZGfITQ8jFs/8RWEBnrw4Nc+jqkrrkHC34PhYBgf+vvvY9fzT+DojtdQMW2uXK9wygzc8IGPY9vTv8Opw/tRt/hS7H7mYax+z18h0NWKI1tfwQe+8SMUFuTOkvhzczRLOBx+gwSbEJUWyxuyJ81SzCx5zgZsuVSufpaR4DB+/Mk74PLmY+kNd2H1He9/A4knGHe9+CfMWrIKD37tE1hw1Y1wujwoqapF875taD6wCx/8xo+x9U+/gTuvALOWrsbv/ukzmHXptSivbcDG3/4EC6+5A8lIEF2nmvCx7/wCx3dvwh9/+E3c/tl/wshgD1781Y9wx+e/jaLiEvz2H/8GF990L5Zcfi0e+PwHsfiGe7D65rvx75+5B3d99Yc4ueNVbH/2Udz06W8i0t+JV377H7j5M/+ImQsW46FvfAqD/b1Ydvt9qKyogK+0Csc2r8P+jetw15f/Gcc3P499G57HXV/+AZyWBH77j5/B9FXXo6KyUhbC9DW3ID7YiaEhPz78zX8Vw8ZbUomGGTNHp+/PDS6Zz1Ao9AYrcrIPpqVLruPNf5usdByPxw0PDeHf//puFFVU48PfekAKGPhpObIXDfOXiDo8uv1VlFbXY8dzj+LUwT1Yecd9qJuzAMe2vCRS6PbPfwd5XpdM1qq7PoIdTz2M4poG3PqJL+PBv/sYyqbNQf38Jdjy+C+x5r4vwG6z4LVf/zMWrL0d81Zcjsfv/wIWX/8uXPPuD+Ghb3wa3vIpuPOTX8Ij3/4CErDifV/+P3j6x/8bHS0nMefStdi//nHMXn0Dll5xDR7+h09jwbXvwrX33Icnvv81tDYeQn5pFcrqZ+Cdn/wSdqx7Aq8+9BMsufOjWLDkEjz8zU9j4Y3vx2XX3oDf/dNnYSsow3Xv+xge+/bnUDJjMaY0TMe+F/+Iaz/+dfhcVkSTwOLlypLWn78EI8AyPDycU0XmkmIEillF8gXMbohsCWSWarkk2UTczQy4VDqNn//txzFnyXJcec//lK8YPtr1whNYcdM9OHVoF0aCQcxfeQV+/bVPYPmNd2P28sux5ZnHsPUPv8aS6+7EnBVX4k8/+BrsviJJ0Os+fhD3/dN/4MVf/QAD3Z249+9+gN//w1+hYuFqVE+fhURoCAde/CPu/er38cKDP0F4qA/v/7vvY8/G9dj86H/gg9/6Ofa+8F/Y++KTePff/xhHNz6DA68+j2mX3YBFKy7D87/4F7z7i/fj1cd+KSr7vV++Hy8//BM0bnkZK97zaRxZ9whmrrkZeXk+RMIh7F33B9z9xe/gxV/9CxJp4MYP/zXW//yfERjowR1f+C5ee/D7okrf9aX78buvfRSzr3kX6hsakLa5sGjZylGao+dEz9fZapGJNNjZfG8JBAKjEiyXP8z8cNlSKRtw5hubX1IDbyLJmH2v7BfZ+dIzOPT6Otz2iS+hpHKKJNixPKunvQWVU2dizpIVMsiv/un3YNFpec1U9J86gq6mo6iZvxT9bSdRMmUqLrrqZrz+xK+xcNVVws9efuQXWHn7++AsKMWmRx9AWd10XLz6KhQWFuC//u3/YObKazFtRgNefeIhTF9yGZasWSugsbp92P3kg5i1+nplTGQymLF0DWYuvBjd7W3Y9PgvseDKG1FVVYUNTzyEugXLcfj1dXDkl+DOj30Wz//sfviqp+OyG++Ey27Fkz/7HqrnL0dVZTkO796Bymmz0LJ7M+ovXoWaKVOw6anfY+kt70VV7VS88pt/hbdyKuYuXSVq0Tx2euGbLdE/F8gEYPQKj+Vs1X83S6uxEJxtLJhBZgZXLtE91gCYz9v6wh/RsGgZDm7ZiGBfF+h7nbXscsxauAROl/OMQaZ11n7sAB759udx15e+i2nzLxotmojF4pLjbrfb4fG4MRwKoW/AL6VdxUUFKCspBnPjo5Eog7QiYfgcHCf97LQcH/veVzHQ348PfeNH8Hg8o62rWts74Xa7UV5aLEOlF2IimURrexfKSgrhcbvhcDjOeObJWLfDwyEMDPlRX1s9mqOfa2GbrzURuM7FCT5ZKSZWpHkQeDNOjvovLWpIgyv7RSZzk2ypZwZqLm42HtC6Otqx55VnkV9QAKc3DyuvvWVURWc/WzIew8+//BHUzFuCWz76uTEb5g35Axj0B8X097mdKCzIRzweF7B4fT64c2Rs8BkPvr4ez/7n93DHF7+L2QsWy/EE7VBgGLFYAqXFhYjG4ohEYwIGgrO9sxsOmx3FxQUIR6IIhsKom1KVk5RnL3gCfmQkjP6hAAryfMjzeQTU/GRz4Wy/5kQAm8w8nusxQvL58iq2ZYHNZh0FlFnS8PvTwEvJ8cr3M3YKcLbK09czS7axLM6xpBylCvkYpcp4gH/p4Z/gyJYN+Mj9v4A3L39MCd3a0YVYPIHC/DwU5HmlqIKgonRJplKIRmPIN92LuWnRUAC//MpHULd8LW6975MiCfnhse1dPZhSVQG32yVSkGPGtKK+gSGRlDUV5SI1WczBBex0KinG43gdLe14LquINIA4N509vbBZLKisKKdgRTLJnhM2WK0TdxGaLN89VyCNdZ64KfRkEjR8MT5MdiiHq0Lywg1iT8qRSqekaiWVzsh5AlIaAkoxyP+3WZTLkAOSS2Xqe+Xid7keeiLLiNfpOH5IXAg3fvLrWLTqilH1dnqy1LPE4nG0dnRL9U5pYYGo2WyJRanh9RJ4cfT1DyLf58EzP/3f6Glvw+2f+xbSFhvqp1QJINs6uuHxuETFdvf1I5POoLqyHKGRMLp7+1FbUwmnwyG/czz53chIBAN+P5x2m9Q+Mu++f8CP4sJ8DAaGZcFPqa5EMDgix9VPqRZg9fUPId/nRTqTEYl4WnUbo5+jxSnff6LxO+8AGxoaynD1aPDo1agJogYWVwp/V5JLrRi92jRIlHpNI5FKySBQAoiDXI4FbMjAbjtteepr6HtrVa1fMnswzCAcayCo0n/9zc8hv7QCd//1V0c5kD7erD5k4vsG4HW7UFFWMiqJ9HvxnGBoBD6vBy0dXcj3etDX2oQXfvUjrLjjQ5g2f5Fk29ZNqUbfwCDCkZiALUTQDA0JGPh9W2cPykqLBBCD/gCCI2H1XTyBzp4+VFWUIWTcp7t/AFXlZfK4/K6uphI2qw2tnd2oKC0W7tbW0YkCgtFqQZ7PJ4ubEn0sHp2tSbLH+XyD6gzNQjeFBo32nOt/mw9UvYJVDtKozocVVpuq38sGnT6XgCPQkqk0MuRzJkmmV5QG6Hj8LHsQcvEK/o2D3dXdg9KSYpE8udSonohINIr2rl5UV5TCZxzLxUb1RX5DlcdJFL40EhYgUGL39PTBl+cTCVNfU414LIbugUHUVqnkyI5uXrNMogCd3T2wWm0oyPMIgHsH/PKdw25Dd+8AHA67XJequad3QMayvLQEbV3dwrWounv6BmG1WVBZVore/kHQWOA1eL1wOPIGupALMGON11sNNsvAwEDmTF1/ZmlVJm3Evgw9r8GgQaj5m1nHK15gNfjB6RidloCcRG25alDlslJzrbyJVtt4A6nP1RKKz0O1RulC1ci/Dw8Po6CgQCaOz0S+NDgUkFO9HsWrfD4funr64LDb4XTaJaIwFAiguCBfFpM/EEJJcSFGwhEMh0YwdUoVkokk7A6HcDEaAJToQ/4gfD4vbFaLLFTex+Nyw2azYDAQRGUZ2wekMTQcRFFBnqhc8kUem+f1CG/js0z2MxbZfyv5mWVwcFBUJAUUzXRR3RmIbhfOImxK8al0RhkDVosdNjtVHWQl6pJ2s2rLJu9mrmVWVxqgZsDpVTUWWMYaqMkMdPZgBoaDIrHIofiJx+JwkYu53SJNZAwyGUQiUSHkmkIQaKQBPJbfE0xuw1VCcPLYju4+lBYVyjEup1OAweNcToeAl9KdPFCfp66ZlHvzfg6nQ0AcjyfEyuU1OBfRWEyuaR7jyXArM6UZa6wmQ0MmM86ji7mjs5tKTyAkHEqQlpIXSWUUd0IaSFOCGcdR5CtyxfMysNsdwhMIOpJSs++ME2KWUmYpYuZx2dItF8gmkk7m73P5lHKpWXIfr9cjIOPE5efljYJqPFVj5jtmvqolO90fsURSLEq6L7SfLJcU1c+d7Y/KdjeYF7L5/TRPnszET7Q4s59louMnuqelta0jQ6ch8UKelEynYBewKNM7nWLJmCLmtHAymZQAy2qjarAq2Sa8ygpLRvi86klllJjpQTMPiNkazVaR+jjtEtGSLftFx/u35pIapOMNgvJfxUQKU+posGSfY/77WO+kn4nP3NLWhSnVFdK8hFzQPHH6Hc3X1NLFfF8zNzX7IrPPy7VwxgPGZEEzGak4IcDa2jozSer2RFzAQj4goMlYEUslBGwElqAHJPR22Cw0d7XvJU24iXUoPjT2qTK81zyGngtyCr6UNhTUC6q4pgDS6BqjB1FzOP3w2n2iOs4ov1u2KM8l/nNN2niqQQNST6C+33jWmVn164ljeT8NA7fLIY1LlDpUz26WUrnUkXkh6mtrC34y55tpykTvOp6EnszinAhcco1jx5szdCs4qeYsVqQy5AUx4VoOUX0EDFUnnYJOOB12ASBh5bI74HCcbj7LgSSIFG8z2JtB6khQLVaLANS8gpW/TIFGD77mORpojceOoaCwEO1tbVi4aJEcS7Vz8MABzJ03D4WFhfKu/HsspqSRlpKNxxpx+NAhrLl8jUQAeG1agrTw+OGxqrg3IQ5R/9AQDh48JNzHRt9UQQGmTJkix5mvS28/x4OcieeZw23PPPW0XH/1mtWjz8bj+NF+Rg0eNjh5dcMGzJo1C7Nmz5YxkPtYLHAahodZIvN8HsN7ixwwLTiz+p2MlDIfM9bvkwHReMdYjh49IRyMKjKRSiIVV4RXqqhtdgEXIUBSSRCSfpGT2R3KNUEc0eGqOuzpF2amg/KZ0S0hrlYLwcWT1SrWUosr2yw5tPVpXt2bXn8dXZ1dGAmPoK62Do2Nx7B48UVoaW1BKpnCyEhIeOAlSy8R0LlcbqRSSZkE9tqipTVt+nScOH5CgMnj2XOLzUUoda+6+mqsf2Edrlp7NRZfdBGefuopvLR+vUz4e9//fjzz1FMCIlqIvCafkedXVFTgxfUv4pJLLsHBgwdRVFSIe97zHjz04G9QWlaqxpGATqfR3dUt19uyeRMKC4sQiUTk/K6uLlGhpaWlAuYD+/bB7XGL1Vk9pQaHDhzE2muvQWdHp4Ttqmtq5B0/eN99KC5R7TA1OMYCVS5JmS2h3jKAnWhqyXDV0w9D9Uhg2WwOZAgMSjFKLcPXxVUlQKHTFRCxn0zReapUXjyZgIUq0W4Vq5R/43cEm0goGY60gIvGhCXD3w0uZ0oFIlCpXtUStWD37p0ymEcOH8bgwIBMWHFxCUIjIVSUk+fExEIrLi4GpZ3D4URefh6KCosw5B+SyeTv3d3dwony8vIxY+ZMHDx4QG5RWVkpAF5yyRLU1tXJNQhEtkwaGhxCV1enSJO8vDwBx8BAv4CCUq+jvR0zZ82SoDe55223347fPvSwSL+amhoBNaUn3R+UhBteeQUzZs6S89jzS/xu8biMA+8ZDocFlLW1tUimkjh29CjmL1gAu82O4eAwIuGwvM+tt9+O6urqM4RHLtowHpDMEs9MA7TEnIwUnEjCWQ4eOpaJp5Iqsi//UyqO0spN/kCuz/CQDhVZlAsjllCSx04ulrEgRmPAYhG3BS/A1U71qgwDGgVW0KdGoSeqVMBlE1ATUDyX0iRNQ4PF5lZKP+VDo+TThJMTwvN03E4PqlZfVF38jqpExfuU41SrM/1T3U9JYc1tsrMbtAoiALjQ9IDz+Fg0KqV0+nn0QJsn6uTJk6AKXLJkySgt0CpS31tfk89lNh5YE6rvab4vzzcbSWZQTSTJzIAaCxj6emauOBGIxlWRO/fsz5AvyEOLwLAIsBgbs9ptIokIEgKBCEmk0iJ9yFEcNqv8TgPBYVwjlcqgr79XUmnEn0Z1auMk8liCwyJcTxsCRBe5mSBPJBf/Y1hKbQ2owHf6FTR30QORPcAaeBoc/JlN1rPVQTaJHyXahh8w+3vzhGs/npmAm7/PlgJmEq95nT5G8zjz/bLfL5dUMXM082SPpRqzj+G/CXC25swGYTbQzhZ4lv2Hjma4EknCOc8M1jqdLplZEnuqKkoSkQRJSh3DXQGLxNJgs4rUyqQyoiKpJpw2RaSjSUoTh6hUciWeS6uUIKREAxg6UpIknmD2gFWAnEwpBy7BxmdIUw3beV5KEGiXoPtp1IllawBcpKUpiqAnS0tAbZGq7JHTn1yWovlvGkDjTaDOOBHQKWeOjKPwWPJOjqXxbObnPZ3NcjohwKzacoHKLK0mAlK2u2E81ZdrQUxWMuaSZJb9h45kGH5gENXr8Qh5p4daiLiVFl8KyYQi8Zz0VCYp4QoKGGYGWCyUYEmRSJR8BGsiERdpRxOdFgLzo5TH3yq+NiVlVNiD3EJPtptWWSKp1KlMEfFLlUsQWkS6Kv6XgtOhVIqeqLFWulkN6knjseb0I31/M4iywTWRmjBPDM8lRUhnKLnVIqWENz+rlrDZQJ9IdZnfM5efKls6jwcmM4hz3fe8+MG2796XyfN44XRzB4gM4nGa+TTR7chIKCOmfGE2iAQjx2HIgsCgdKHaE/eF8J40Esm4nBsYGhQyWlDAOJ/KrYon0wgMDsLj8Urwlo5Ngi4eTyI4HEB5VQ1cNhtGIiEJp7g9HuFkBDInJxgKobCoULidXvV8VlqMBCZDKxo4BDEtv5GREUmDoSe9sbFxlAsRqJSuBQX5KCouVgaLTjkyzP/xOIsGIMeD76mtSx3X1fFWbSwEAgFZWHwm4YbJlBhUPJey2OP1jro8qBmYOqRDR7Q06+rqhJaQL2hVqlUsn4XX4bV5DwbfaZRoZ7WW8Bqc1C78kBrpEJl58U20mM7me0tTU0uGpD2aiItac7kolSiFkmpynQ5RSxxIEjJaPgIKShoScJsdyXRaXkokEzI4sH8/QqEQ/P5B2G0OmfiOtnY43C64XUpS9vX1oqSkVAZ7xcqVOHG8Ubk7DKlVM6UaJ5tPyiDwGfJ8eRgcGkRBfgEqqyrFOmMv+bb2dly0eLG4IwLDAbHcKDb7envlvCG/H3PmzBGL8NDBQ/L8weFhedaCgkLMnDVTrEANGG0UZEs1bQzowdXHnzp1Cs1NTXI/pmLTPUELU4eH6KOj9XngwAGsWLEC7bQeXS40nWhCPsFdVCTgP97YKIvhyquvxs7t2zG1YRpONjcbKVIpcWGQTjB2yWfjOHK8GhoaUF5egaamE2Kp0kyjtVxfXy/Ng8lvqZ18vjx1rUwa0UgEoZERrFy5EosWL5ZXmkjSnQ2ozqARjSdOZcLRiABFrDg6HWM0m22wOagiIWY0V5RItQylXFytJvC7hLg0PE4XkpmUDLKSDnZpWEtri6ub12MPr+KSUsm/UmQRksVAgEp0wGJFPEn1p5235GNMFR5BWWmJBH15bboAtDrTQWM+N311yvdGNZqW8/gcnGAGsRPJhEwS+4Zp77qs5DMSKQ1nChdNPH6GgaAJbjb/oaThAqMkNE8Wjw8Fg5J6TVcKPwR3ecXpYmH9Hmb1nM2pstW/lpoEr2gUl0t+8h78m34+PhNTe/j+uTjdWwWqMwB24NCxjIUxxVRGHK2cIO1J57/5EFwttPxoLYqHn8BLK1JP8PAYvqDyVmfQdPyEODdLy8rgcXtEKvEeCljMyMjIquKHSXrkY7wHAeq02mTVkatRfA/2DyAWi6CwuERUIyMJzDKlM5IqlACm+hUjN0O1axepyPvzmQhsTgCfkdKJKdeUYpI1YQCdq0g5lxmZUJkOZgmmpZpZZfJ6PC4YDCI8MiJqn6k3fBatrjSHIXj4TJozyiIwlfzxGTl25nvr59WOWn6vx5pSiguPx/C6/DADQ0cLRAAYTl5K09aWFnmu4HBQBAWlnjk+eq7SaTLnWQ4fPZ5hFgEHnBJLh3LEo+9WOl2vUD0BqVhcOI/N5RAeRnWo+cXwcAAdrW1C8nt7eoTPudxOlJWWSgEES+fzCwtkUrzePIRCQSHBNCw4gPT9VFRWoOn4cXGmdnV2wEsJFI+LJVZVU4PISFjAfemlK7F1y1ZEoxE0TJsmDtSD+/eLOgxHwuL2qK6pNlTGVLScOomaKbUiRXiP3p5+FBTmi9OTeV8rV60SBxGDK04AACAASURBVCc/5swFPZDa3WEe2KamJuzauRPDgWEpT/N4CfqYqCuqvmQyIQuBzzTQP4B+ccgq7kOKQO88r0ueSHVLxzHHkKExOl353pRKdPD6/UMCDAKF1+c1a+tqcUycyw709/Vj2fJlIN+js5gc8+q1a8Xzz0WrJFyR+OXKK067JCYDlHM9xrLvwJGMhEAY0rBAVoQ1AwEXVwi5BFceJQzNbe1gJKD4HQeAg0PJwpCQ2+FAR3sr8vKLBFiUOpysRDKFgnyv/KQxQK5GohuTlZ2WRLsE1SYtsEQcVqtdJivFCXK7RE1z4jxenzSmozslniJny0j8kJNF65P8jtelxKTKFfeakdumJbNWi9qloV0HZh+PVh/mLAaeJzzGiF1qtcYFRvBQqpJTcfL5zpz0np4e8bjrtCXyHzpfuaAaGqYKiFxut/BfybwjVTAsTr19jHYOU9ISrPq+Mq5GLhtBxftRWvOZdaxUO6W1YaClOqUstYsRCjYiOG/c1PRcgcXzGB2yHD9xKkM9nSR5tCiHG0UwJYTW71SP/DdXgLgJyMOohrw+yVcXP6nNLiAbDgSwf+8+meSBIRY3QEIkAb8fvb29MnhLliyVsAclCnnCzJmzJRxDa5ASz+vxIpaMy/0p8crKyuH1eYWs792zRwaVko+xPB5DjjGlthbhkRCWLlsh17AwZkV+JTFShsBUVIDA4aBrdaXJu+ZhPEarMA2obBeE/jefg1L6yJEjohZJ9BkrZHipr68PJaUl4qohse7t6UVVdZVIK0qejo4OCVExvMVjI+EIikuKRYUPDA7I5M+YOUOkEZ+3ublZHKE8jnPEueBPPsO06dMkpFRVXY2BgQGZF44Xf+dcTp8xXRbg0SNHRLIvXLgIra0tGBoclLAax+LiS5ZIwP18fo4cbYTlSGOz5IPRFUAJRSJNdWlnNiUdoLEEwtx/UEI2dAmk4HY4RbVQOjHVxy58xIZEipmXwLe++U00N50YnSgJgkvLIeWtV8F1o0ER45uGZJCEICMEoFcp/Wq6Kkkkkb6WdN7RjklKlYxIin/9yY9VaEqi8kZ+mmwnfGaaz1igGTXlTcXI+m9mS1L/TRs9Zr8Z70tuxvGimtRcLNthme2z0tcwk3qCgBYg+aJeILlAMBZhzzYYcp1LIHKRns+u3d09vWhsOglLS2unmE2UUORieoVzZdAKoyQSC9JiFe5Ad4HH5RDnqlhujKGBjkXlUKQDlkFkFnjQ0mQqEAGisyp47FD/AApLSkTiMSWIpF3ywiw2xFPkLNxAE+jv6xOOQauW29Bl0sqhSx9aJpkWlaSlDH/yejNmzVLJkUZ0gn48/W95z1hcAuFaYumKKn0d7cfS6kerSL6rdpRqKcfr0j3S092DhmkNcm15DpdTeCktZFFvqdTplGxySUOK6gWr1ZdW4WI0GEmKWtrqQhT9fGagvBlwnU+Jpa/F+dx74JC0nLc0nWzNxFnkabXBabdKrJE+ElGHRmYqf3rdXrgcyudFHxk9/k6rFbGkKuBg0DuapJUWwYljx8RnRZ/P1Kn16OnskmN8eXkC0lAwJP+urKwSwJBTRSJhiWtOm1aPzo4uSZsZ8g+isrIaG195GVOnNsik0THa29crnIzuBqoN+pToz6IbhC/HjIkVl14qHaipeoOBIKbPnCG/NzRMw4KFC8Tq0qpQg4cTZQaS2ZrUf9eDqKUSyfSePXtEtdGK7GjvQFFJsXAqqu221jZ5ZzpKSfAJHtKLaDiCkrJSscbFUZxKYfr06WI8cVHweuRqRcVFMhdciGuuuBxTp049AxO5wJUtKd8KEI11TS6EvfsPIxKLIDbsZ8LhSXFTUDyTVArJpx+LJJUi3u2Snwzd8TtFGq1CUqPxuDhbyXZYAkYg8j+5BmOGdpvsDibqV0JHbsNHRmAm4XI4JVE2GuPkuIV3UO3RDaI242SQ3aYyM4xMi5GwknYOuRYdwpSUVkRjdJnQqk2JTy8UUtVBVPm6SlvFRNMiAXl9/l25XdRPjoEca1RVa/KvMxjMKkpLNgLsA+993wWZw1WXXYYf/fjfRu81FrjGkmhv9UNyDA8cPioLOzbMPS+TKqOVlS5cNRw0DjDFuoSPHIpz0fJjHJCcjCeNRKNiaYqVmVB9HBiHpMuCoaZknEFvmwCPZnXGuEZhXp44O7s6OzFtWoNKw5E0HtZOKlKuUq/twu8I+Gg0jt7ebpSUV4rUIdITiZg4fSmCea7LzWe1SZoyowaUotoJqQwT5ocp8PKetGLpL9MpRdo5K89sAp5WrVqymSWD/l37yMhfaMj09fdjxowZMiZ6oemQDQ0CulO0JWdOASf4BcBGV0fOhQ5d6XCOtnq1JasBw7Hi2JPvTYZzvRVA4zMdbTwhBcjxkF+MvmQsCsvOXfsz0YTiKaIKvV7keX0s8xDHp4COZm8yJRaIkiY2UWssu+KEkqQzhCGmuMWCwwcOCMnt7e2R0E1/X++on4y8hGVd5Ht1dbWSbUCVTJXHgWfCX093N6pqatHe2mIMckZUI0FISccSfp5XRqtqZART6uvEuurr7kZZRblMLt0GDCl5vT4xxelsvPrqtaJyFK8x6gqMlBzx/6UVv6NBoHPDzA5RM5HXE8l07IMHDopfib4wvjclJxcpKQItQy6EBQsXor9/QDjl888+JxbiIKvBwyNiyTHG6h9SWyczhETV2draKn48WcjG4qGq5fhxbGmxFxYVyfsSrO9697vPSD1/K4CU65q8//Gmk+jq7kIiMiKRFPHv0U2xbceeDD32lA6sbuYK0iqCKoyfSCwqf5PwSiKpTpTMV5vwAw6AcBoSfYtFuMio1Zim68EhlTvFxYUqxplmFoQVEcY36fIIR8VFQgMixpQfknQbXSVpeJxO4Syico2VygwPBr7LS1VFNAPjYv0aIS2pJST4mRKUpouCfjg2NaFJTq83C2iV2lWqXElqvo85hVvzLs3VNCcTA8LU1zab82R/ly1xzNJPt5GarAWXbXma1faFApT5PhpcPXS1DPbC7vKKMcY5tjI2vXPX3ownT1lVuqBAslIl4J0QSSUi2ghLcH2To+nQB4FFEU0x4XEzvdohqlFUndUiGRhMTKUqE2OCSYpJ5pop7hSPq4klkyPqXQ43mGFLq5WgoxVLqRdLxJTKVrnYImEJaMkTS6bhcJH7JeF22ZGxWOE2utboUAvvoXmWBky2L8xM8nmMnsxsZ6vcP2tjz2zek4sH6fDTZC3AbNfHXxq4+D6NJ5rR09OF+EhInOJKsttgd7oQC4doRbZlKKHMqb+UBPFojF5KFSridnpWi/hJmMLD7Aua4pLRmgFcdiecbifSiRQyVpVHRskmGaxWm5B4gtBiAJOkn5xBuBsDtQmWxyl/Fx+aZD0ZTwpoBJ0sOuE5ImVY2RwXzpe2ZOTvnGwh+CkFCgUkVYXOf2sgadLOxaGBZ/5ej4GZx2jeoyWFWTqZpcd4rgINKB6jJeR4kkc/U65jxpOWF1KCURiRc/mHg2onvMCgwYsTYG+2vsZ9mHLx5bAcOdY0akUSFDrqz8ng72rCVTaEuBp8Pnjd9N4zO9UKGxMUEynE2dgEFgmIM8OCpJVFvBxQqlodONdWGn9q7kBfGkHGOgABBq05u014n5tkPJEStUYS7pGcJ6oy1eZA/+S1JBfKKCdT4Dqd028m1PpdcoFCS3KtBrXfSR9rBphWmRqQuSY/FwhzSbLJSLVckjMb8BcCZGxrcKTxBIL+IaSScTg8eSK9kiPD6D62F1abA607X0ZpwxwlwaLx2BmpKTpNRcfPxM9leKU54JRA5EZ8Oe1wJYCkuscoUWOQ12a0iBRnrdOJNK0+1vs5HKOZGFSdIhGNsIfboZLqmHlBENJloTkSB08l8qnND+SajCQY6TsaFJrzmNWYlmLascoVqKWYBormYNrhqSdP/8yWbBo8WuJkW5nZ55vBxu+yVaBZ0uUCyp/LQjQ/C/PrTjSdRNA/iPhIEE5uOEEe68mHv+UYml57CiW1M+EuLBYaZdm9/9Boh0MOup4ALc41sPTgaW+2+MQsbN+kCDQ/VIOSmGhYpNpvJmornpTwEwt2yeMkBiZFq07YnU74CCgjw9VsomvrltfXK18DQKvAsX6aJ9gMPnlWI4df8zH93prYmyff7M3P5l568PXfc0mUXNyJ5+UC2Viqdqz7XgiJpZ+1raMD7Z09iAX9cttENGwsEgtG+jvQe2QnPIVlKJu9GB27XkVR/WxYNm/fmWGSID9aYnGw2UvU5XGP5kZpVUGrh98rs156O8HpdgnhFjXlUCm7ZqkkDliqTKpLViTTYvR4jEa4bIHkUGg3NbVTA6cKO+gCoaWoJ49FI+LspZPVqZIgze4EDaDswTdzMvMEm61CM5i0RDNPevZEayDmsixzWZrZANQgm4jDjfX9hQAYNdPx5lMSHE/FIkYeWlw0EmnKkfWPqdqJVByFNdNk7sP9XbC73LCsf2WjSDA9cFQ7jMZLnZ6ppJ9+GMkINZLxtIoR14XRh1QTbLoJdE46c8go1ZhGk5fHcJND3CEqc0LXJaph4j0kHVuS71yqMNeueJSSXgpwjHkqj7wKeCvgnC7WVe9z2mkqRgR9dCwElixdVSyiF5W6pnI9aF6oOZ3A3FQ3pwGl1aJZcpmPzQWI7L/pa0ykKnPxv7cKWOYFwN/7BwZwsqUdscgIYuFhiaCQ9zLWzB3vEuFhBDpb4MkrhNXuQFH9TAR72gVoJzY8Acsrr23OMCeJH3qCGa6hO4Bqi4MnqbjRmFiRjK9Jjo8RTOZ3nGwmthFQkjBIl0YqA4eL2RjMJnChQILLyiLlxPI8ScVmNZLkVylXhWTKGuEafqdVpdQIiH+MrhSCTuWmU6pJ3SVjqHRV2BVImEsmgGQA3cjO0O/CZ9QSWMrn2Ew3lYGLFqshxfX7nV4AyjWigZ6LC02kGrOBav63WVWOBSYtpd8qYGVfl1qtuaUVbEMVHR5CMk5PgA1WpgqFQ7JPJz31zZueh83uQDw4gIKa6fCVVMDf2Yx4KIgZV90By6uvbcmwwFavaG3K65WsV6hOzeUAaB8YQ0eSLUHibjQCYUfmooJ85Pm84tbQ2QC8nrZQlcRgUS8bj2XEOpQKpRSLRxSA+TtdEvSF2cBKcFUJIy9ppFTT16YMEGZ3sPUBj6PrQlUaaQmhvfJSy2th5gjjokrFjzpX6XdjhZQBcrNk0udrwOXiQ7lAkj1puSSYPkZLsVwq9EKSe96/u6dP+sByDMmY04kYYiPD0sqLn6H2kyibNk/GN9B5Et2N+2VTsoi/H8lYGLPW3oWmjU+hbtk1sBw+0sgqWPF2c/TFVRGJyuSPWldGEzkdU9OToibILq6qAp8XxUVFirQb7bjNPh/t5FSGRHq0/pG9x6SDn4UxzyQcdifSrK+1EQgMiFOqqYA0nazMPZMiEVZ/S1as6m4jJN2odmJ9Jc+RkJbwBC4gOgBVwW5CJFdGwjEEJyMDWtWbFxoHU0sO808z0DRn0xIpGyhmlZoLcNkqSd9zLMPgrZRgw8NBnGptly6MHL9gXwcKKmol44XgiYeD6D95FPHQsGi4mkWrZMEOtp5AuK8D5bO52YUVfY17UL/qRtjIwTo7e1i7j1QqgUg8obz3UiUTlyA1rURt+ZFPmX0/XrcTBXl5yDflV2nJpwK1rNcLqwZ2UomtqsX5bx7HzAg1wQpQrOCW4l42UBHvPxupUKUyuG1T1qfdiUhCOVql0wqTpunttWbE/aGdrXQOu93KlaKeWSU6kh/ypwSIje7amoOZPfzZVqFZRZklmNm61iAzS5xsgOXiW7k4ngbShSD3NNxa2ztkBxE+XzwUQCwchN3hFheEO78I6UQcO3/7A1TNW4ZQfwfs7nzEoyOY+453S2B79GN0vpTEUBptbR1dGXrGBVhGo5C0ZE8Y3XOMvlbiibdaRVqUFxejqKhApJVSZ6rBiCqnUjn8rOameCVwONlM1WEvMeVhl8AQ0mxyIq06+QcWzroljkViJP1i2XnFkpHYJDM6WABMnkbJxoYrKaRVSEgcvHTu8hnpp2PrAqUi02lV4CsA58ahTDDiNY20aW2YZHv2zRatWbplcyGths3X0+dqcGSDJBdfy1aVFwJg5NMdnV3o6RtQ7gbOWyggY8V4c4YqMgMh7aHeNgR7WjHnHffi0DO/lj0yGWOeed29ZwjV7AVkaTxxMsO8Lu0DY34WpQzLovSKJIDY1ZibNJWWlMjEiZSLM1aZlE0KwuGoSBkGtfmd7GZBHkUnnM0K1l6Sd9Grr3i3yvVKZFSyYjgak4YrJPd8QUbkSeYjsQR8HhacWGBJq977DFPZrcyWTUrOvd2u+mVQPEclIqAauAloUqo3hLhVDLU56mYxrEntvjADwmxZaxBlW456fMy+s1ygyv7bRFJpPLV6PlQkhUFXTy+6e/sMizCN+AiroFxg06RkLCLahwtz3zO/JQsjC4adOXiePPnJY/Kq6lExf8X4ANu3/7B48vX2w2KCGu4JAqO0uBgVFaxvdIs1SY7GVBsBApiTT/JNyUApQ8lA6cX2AeyszDikSlJkXFL1nbBJ5RDVLeOQ0saJpJ1BbKOPmOqrzzCRQ0CqOu1k4GMrgQzBzW4+bJBHcDmM6D0Lb1WnQQKZBFW3pNJ8khOnw0RazZlVoflvWspkq01zEDybJ5klkxmU5t+zJdNYYHsrQEYNw/brvf39ow0CE+EQErGI7Mhic3kQDQXh9OYj5u9DT9NhpKJh2Nm3pLgCBWXVsLCgOjCI7oNbMefGDyhuY3yypZeMx569BzNEdCJ9uv8ppU9leRlKi4uEv9CNEQnHkGQaRjKNJNs4xRkMt6uWTuLnUnlXLKJlRiklkhSA0i3AAl1mjWaU20CsR+6LxN5iRgEqM2eZXKgSM1RDO4KYKpGp3OSH0lmRGbVOu/xOaeVlbNKhkhZlsqSCSO9KQo+9Kl3TLg8dBdB+L7FMDXWp+aUGmlaf+ljzOdlkPBeIJgOmsdTo+ZBU+hrkWAQWkwFHjRAmBNAbHw6K85TdLDmXkfCIbDRGr0DT1pdEeoV62lFUOwPFUxrQtncziqfOETAyHadkutofXY+H+bllMe7acyAjDlR2CCwsREVZGXw+j/i7Av5hSddRNYb0qCfEc88CEaowTrDq467K2bySumNX+Vv0TcXo4GQKMoPmGQNsytqjGubFKIYJLEobj1sZEdG4sh75YYRAXBHsDWv0zJBuNcb3dPhpzkNOwOsyy0M5YU9v1GXmSFq15QKUeYA0oDR49Hn6utk/c4HCzNnGU43nG2i873AwiJ7efsl4GJUurDuNRxH2DyKvXHVIjAf6JcUqFYuiZecGzL36DtFJ/U0H0d9yHIXlVRjuaZO4Y9mcpTjy7INY/sEvIxIYgKdU7RaXS3rJ+Bw7diJTUFSAkqLCUccqe0qwzk+1VlLlZSTiUtBqsWIkosxYZr6Sf0nPMCtL+kck8ZBxxrQkGlqRiNMBa5etWAgK4XgMbtM5S66XSSHPTb6mNtXyuVXzFfYIY6soBtWFfMYNz7/0GGMnRBbXkmupFuqUigS7mbSbibpZUuXiUhosZjBlgyMXsLKlmhlk5vtMBowawBNxtPGkG/lv/+AQevsGJOVcNiczCo+TkTDikeCotLc5XXD4CpEM+bH3qQdRVFWPvlNH4Ssqw4w1N8JidyDQ1oSR/k6Uz70Eg82H4SmpEC+91emB1UhIHUt6yfvEYrHRvYrIncStYIRGyGUojWQLE25zJxXWSmrRMCAP4qGUMIwLMqwTCo5IqX/GokCkCD1zkVUxCMFBi5C8jyEjrpRkjBKMWRMqXklr0e12CEGntx0WIylRWnNSbTJ9SO2UwQfQzlGd9WGWNASAWRKZv8vFmfTkZUuvyUiYbGMgGyiTAU62qp3MOXwPNjTuHxiUzbb0Li2GaEE8MiKhHeG4NKiGh8T7LvsjpFLoPrRNDnWwj4iFbhy2MU1j+uobRztRSmjQZkewtwO+8iqjJX1u1cjnGeWQBJj2fVGiCEcxcrwl7VV6qLKcnw3VVDKg9jXxAemOUJXUysdFDiTcy+4UzpaX55HryUDRpZFkoxLV/WZ4JKK6KpJ/sX4RLDphH37lVSfgRBqKCa2ejc/CsJDate20aNYOUg0a7QA1JxHmUn969WWDUB+bTeSzJZT+93iuh1zXGksK5QJpLpDxfjS4BgeGMDDoV+lWplajhtUmgHCyLsHY9Y58mFksce5Hvu6/RGjQiVpUOx0185eLSvQWlcDqcKP6otWjpX069qx/jnI5o5WCWUXqrBcZE25Iak7R0SqGP5m3rv6tJAg5mBBzo2M01RT/TlHMtpu8jvib2MLccHdQKnJ3Vl2RLRmyfEladMLf6OagZCPpV24GHiNGgYShrJIxoXYbOR2klnsZBaw6YmD2qpulmdkNYVZpWoVqkOVSnRO5K3IBayxJNlkQmifLLDllcSUSIqUGh/xS6CIpxeSqyr4Z3V2KboSoZJkyaYGJAaotPaenbd8WMaBSsRAalq/FqS3Pywbznfu3onX3BlQvXImGS68bTU/nVbVrR9dmmJMm9TPqaI1+fhn3gYHBjCbM5tWoLyBtlKTUS3Eg3SJI8ROV5Up1RfDpMjf+XeX3k7ulxEfGwDSLRxmWoYuCQKXPTFwJVisi0YS4LxwOuiyUL45uCvqzpHrJUKECTFMuF5/Z7Gow/zs7BVq/eC6VmUuiZHO4sdRVrr+buZxWy2cj7czPQ+lEou4PDEtFkVaBbLml94xKSYFqGuHAALxF5aItYsEAUgkaYHaEg34h6are1Ibdj/8M9QuXIm5QorzKenFOO90eDPd3Y9plN4zWwepUKu1wNkcyzGDSlrpesLKg+vr6Rne81TyKvEf5i5Q3PM6UZRfdDFxB5D1M11BbNLiYMi0ty1UjX2Y0RGJx4V98Gan6YSvLcETKzrwet1yHDlLJYEhz9wvVZ4wftkdnpx+KPIKWvjTWNTJOSWNCOi4aHx3zHNX3BqHVjk/9onqCswm5GUBjEf9cXCybu40FzlxGwWQ4Fa/HMNpwMATuBkcr28hUGk0p4mLU0otWOiVWLBKEw+2DxeYQV0M8PIzwUD/6mg7D4fLA6fGgdPoC6Uh06IVH4CsplzSbzkM7cMk7/xc2//LbWHnfl9B5aDsaLrtxtJLMrB51HNqcxGB+Ty3FtICy9Pb2U4sqwNDXSY+tlG+pyiClXk7zHQ6QKuZQ28bQmyJNUFjWZqEnnt0QHWL1SZBa2jyRk1FSZRAKR+W6dNwSWFLoK9XUqqKcQKXE0u3MmbzIkJFqQKxaJzETQk+UBplZLckzGipUg0sTT7MazeZTeqCyVed4EigXkR8LWOOpSEoJWtok69xlVxfFZIN3lN/QdxkZka9lbwNGReIRlQRos8LpLUBiZBg7fvsj1C+7Ev72Zrlm3aIV8FXUIhEKCLAYZ2R4La+sWhzWFocLxXUzZKto0h5dlqjHQGuFXMUr+tl0/YOcMzg4lKEuZ7qySr1RsUOJ5zFBz7DCGBZiZ+c0lLRSN1Cg5IPrdGleh20EHDbVuJeefEoqSkWCSAh9IikSjb/z+uRnXq9LeBZVKn1nvDAlHcGumrTp5iMKPNo61CrRnLtllkxm6ZaLa5m/N6s1rYpzgcWsInKBVP9tPGnFBckx4LbOLDxmPDj7Y+Zi+tmZg5WKRwVcDrdXnNgOpwex2IhqmZ5MomnrOnGOZlIJlE6fj5K62Wjf9zryKmsRDgRw8W33id9L88tUIo7uA1tRMW8ZHB4mgyqnuwaMjn4oWnQ6ScDMffl8elFrGiUAo4okSKjWWJgqFdrSijwpDeRYgSjl9JIizcwezSYzoxJFgUt53SPsW+WgumTH6STyvaq1I3vssKCDLgoOBJsNM87IrFX6s7hSGO/kqlHWK1sInAbTaIrQaHaE0ebcyEzVL6+tyexJzg7xZAPPDD4NjGzwmQE4HnhykXzyKPoPR8LcKyk3oMwAOxNcGUSH/XD6CkRVRv0DKjeLkRGHDS5vvrRL6Di4TboQMWe+ZtFKHF33KMoa5iIa8sPmdIuk85ZUonz+ilGLfFSqplULVc2zzYtI82+z9DLTDT22GmBnSDe/35+hdKLkosXHDAn+W5IApWhWbfHClzmtOozdcEXKkDcl4TXUIl0LvKF0qHY5McK9GC0WafmUiKfFwy9NSwhIp4pj0VrlebGYynAVaWaoZTNg9EvrF9EWr5ZiGiQKnKd3qx1PopmBlS1Bskm+WVWaQZRLjbFdKDNLyKXYM0MVxpj9CLmYm/6b0gzkVcl4BPEwy/GtcBsZDLGQH4lIGA6XG9HhATh9hWojs1gEe/7wC9TOXwIH44kjQVQvWC7+rX1/eACzr7gV+fVzJSqiJY4u9bOzyaCR4MC/6QRTLck1aPRC11EQs+rkmJill3xHK5K+LtWFxnCGGjn1ShyquKGKH6pGb7QIxSHKHvV0wDlUO02pFKKoZCReMiPoI1ObmerGtBwoZukwFETJKFkVUudIg0Ll36vz6HjVdY2Kc5k5kuZUZhM5l9WnOZeWcKNTaHi3s6WVHrCxiHy25CM90E1aSA0ILErj00nW4wHpDJmlNhQLB0Wqi6XId6YTm5EThkAygK+oEgRY8/YXVbV9NIyKmYtQVDMV8XAITVteRDzYj8rZFyM02If8iikIdrdiyuJV8Hc0o2HlO4QK6fcUg0giI2mVNiUVX44zso912aAecw2ybEqhQWt+K0sgEMgofqN0qyLIqpkcJRqtNqo/BpAFhEzJiSelbpFqVHd1Vi2SKLnUPtbKX3I6vVkKQcQRq7JTtWWiCbmWONoClOiA4Rrhi0llktE6fSygad7Aa2oRbj5WD+pY6k2DR4PRDCaV88baz7hEMQgi0gH+7Zw/4j8mKbcjZuS9C6dyeYQ28Hfy0ehISHyGXY374fZ4MXDyiFiKLq9Pwjn+KVF9BwAAEn1JREFUrjbMuuJm+ApLcWLLeqSiIXH9EHCzrn4ntj/0Paz5X3+P3sb9qFt8mSQ2mFXc8iWqV/7Zfl7fuuOM0jszudfXsgSDwdFQkW4IQklCicKHoKdeiUx2z1EFG/x3NMZUZabKaMJN1cjgtepKzUnUSNceeN6Uf2MHGpZAcTcKabfNARZPPkFNdaJ6u9MHxm38NEi089SsNnPxJTPQeE+98rSK1eeYrUUeJ24YyeqNixXM6IIGlfj1znYGch6fAVNkyKFkmxlY4Sxgf/0MRgZ6GN2Xdgl8ZndeAYIDvYgGBhAa6kM0MIRUJIS+5kOYueZmZFJxtO7dLI5RT3EF6hddqtSc4cRu3/MarHYn8kor4SwqE37LEJHEgI1EUob7ll2yWKTw8ePHpbsS20+RJ7I7EDsFsY8sY9Ps5sjMGvZyZcx54+Ztow37hBaZ2o6eATCtT7WFYBZ96kQdW1IZqMq6UOEfolZJL6YsK/6lwWX2R/GG+vrs+rdz5w5pVVRXVy/8j5uzs6t084kmaWDL7wjmK6688oxVol+EINMSTUsmDSaz2hxVdQY/YHYI42yMaRLIBJD6mVAGyHn9ZCTWx3RjSiNxKBiZu8lEFIlYVJqEkC/Ry86wDpP56H/sP9WIyhmLhAPve/ZhJKMR+AqLUDn7Etmric7S3uP74C0sxXBfB+Zedy+8viLEmRFsLGS+K9Wpp5Dt0lUlvHaact6kliGewLKlF8lOJA888IA0bF6zZg22bduGp556ChdffLEct2DBAnR2dkrz4o9+9KNYtGgRNm3bOWpx6mEzE3wZ++ZTLRm105lNbcknhF6l1qgceAUarQJJ0LX6030gRNoxkdCoIdQ62wwAM4jNqsccitGANH9v5lrm3/kMmohK5EC2GVS9MPifbHBP65Vt040ExjMts/OKJAFOIhJR8dZ4RCZVep8NdI8Wm1gdzF1zSnMQjodsGpZKwuUrhNXpxsHnHoK/ux1Vc5ag58QBLL/7YyLljqx/HN7iMvQ3HUD5tPmYseo6NG9/GRUzF+Dkjlew8JYPys5uDqZKGQAze9W1U5ROcJWwqYwpGY9MBqtWLAX7/T/++OPSuI9b0GjOTG2zdOlSARYByq7Xd911l0i5Da9vkUHU46oFiB5ZAdiRxhMZWjmT+WiVwniWbDZqJAvqFSNmM4szyIEktq03I+WOaadzs6SRL2Ocuo7MsEZ5PokmiS2PUSJXSVAtSanGconiyTz/mzqGz6raYItUEINE6gfovlE0gc/GnCp+vCUVourYSpLfM8ed6snu9ohEY1ZoeHgQzVtekuJVd36BuBumLrsaXYd3inVOULFShykzob4OOD0+tO/filX3fQGbfvltLH/3p9C0bT0W3/ZhtTOKUUaotYWOG5ophnmRaUBctmKpgG7jxo3YsWOHbA/NJjef//znsWXLFhw9elT6y1KyzZ07VzZyoPDQANP+MvP4jgqJY8ebMiEGTSf8SJmICqaadwgVCGsL3PjFsNB4nN5Bd7Tj/2jM47TVzgQ4qooUt36hk9XYC1IMJ+OW+p7MwKSDkaY7j2NIRHqP0WyXdBNlebHKmP4gGURGCbjBvdHugN9T6lIdEfh2jw+x4JBYriJdZFczAojpLCyzUylLnsISkTTSmyHFDo9JeRamDatnt6nnYrtRFjDnFSI61K9Skh1ODLadQMXMhXLPxtefk7FhAWv9kjXY8ciP4S4oRu1Fl+HoS39AzYLlCPkHsPjmD8DtdKOvtVEAHfb3w+ZwiWRkLpfLV4DymQtHrfrsWgqVXKDUZnaoTNOZS5ctkV1Gtm/fjmeeeUZ2O+FmWpRa/J2AI2AIOl7rU5/6FKZNmyYAG5WEWfgZBdiubZszrBMkJpiAlmIqtPArug4ScBeojce5Ejl5iWhEgqbSwoT/J5tlESBqspwscUomMDLYDTsj+Sy+cKgNTskn6L/hfRjSYPIa7xUe7JEqYa5glUDGD/PEmMprk3sWVNXJpLP/J/ObCEi7k7t6xMRHRA4z4u+XsIevtFLILVNSKAokh8zlMbouqno4XlOINEEjxwaEYIvl5vZKypCSpinhSsL53F7Y3T7Eg4NIsJOQYd4zZ53vJwvF4ULviUOSwVA+bR4OPv97sQLLZ8xH74mDuPS9fwWbzYXm7S9JQetIf5dIKYK7bMZ8HHvpCQFtdGQYU5evRWndLKl7sDMNikmcFgtadr2MuqVXyeYZfC+hGdLy1FRIbKiubFdCtluHdGL1ymWyacPnPvc5aXlKC5ndu3fv3i2dr6k2T5w4IaqSQPzKV74iO90RYONJL5nFXVs3Z6Ls5+VQO6BxYOhboXksQdO8QpluVp1wQCRFh9aIjZ0EISSW4LA67LBanXDmFchxPJ4+MlnhzOVye6XqV5VD8d9qhXNSI8O6eZlybVAV0EmojAhWGdmEzPJ+UYKIqdPxGDx57NvKRDpGA+zIJOIqy5Vcx+1BZLDPaHlAjuiUGF2aqsphR4w7zDGrg83z8ooQ9fep9zd2wpVsTTFw1DMxnOL05MGRV4jwQDeGe9pFooUGelE+fZ4ArGnLOrgKSxEe6kM6FkbPsb2omLEA01Zeg9a9m2CxOeHOy0fNwpXoOrxDmvyxWofSaO61d+PwC49g0c3vx6Hnf4+L7vgITW44CX5a7nQ8G3071CanqoxQpJD8DwJEbSmbA9TZXnfthtEht1XLLxGAfetb3xLrcPHixcK1CDRakjfddBPWr18voOOuJF//+teFj73y2uY3pEqbOZkAbOfm1zJJEj/2mZAKbhsioYD09qJkUFIGiAUGxDGqKnZUQa5MiPyunKbMiXcVlog0SEbDAjoGvcioJHGQ/eCpSgxJ6SuvEV9Nhjn7ssuu2q/H6csXh6NOB3I4XcgQ7B6fcBFpwEH+QwnkKxzN2JTdRhIxkYQOXz6ig31KM0uiY0IAQgkdlSYeHvi7WlBc0wBfaRV6ju+TcAwdlpHAEErqZwrYuo/tE3XXtP1lMXSqZi1C07aXUFI/W1TaQMtxrLj3E/Isp3ZuRKivk6tO8tqPv/4s7C4PiqdMR/O2F1E9bwmCQ4NYeP27BRwnNj6NeCQEpjLPvPI27PvjA5h15W3obdyH+TewNbpFQnS0BjOSL8emfKpVlgaSuG5kl5U3hnnMIRztMtKaTHsAeB0CjHtMPvvss7JbCueVhJ/7Etx8883Cy2hFkodx25wf/vCHsh3Oyxs3vYFYZRtSlj3bt2WCwQAcHp/MxXBvF9wFhQj2dIr6qpp3iXCO3hMHRJUwHsaVL9H3VAIDbc3S0W6ovQn5pZUSA+s4sBXDvR2Su02/TfX8pQLKvqZDYl217d8qfGjWqusx0HIM7Yd3oXLWQgF0Sf0spe6G+oWKdR7bJ9Ji6sWr5MVb92xCfmUdSupniHouaZgtUqnz0E4J1J7csUGKFHidU7teRWHVVFTMmI/wsB8Ny66QAdn71G+QV1olIB48dUT8RJTaxQ3zlC8uFMCC6+6WCT607jEkoiOonLlAyrn2P/UgZqy+QbgPix4Cfd2oW7wCRdUNOPTSE/AVFKPnxH7UzFmC2otWSeLAyW3rVYFxMo6Zq2+SoLP6KGoy1Nooxa1cWJS+TpcHhbXTuaW5atbHxc/IB+O2pt6wmsRLMqDRHsvsYNb8iD/N6TVaymgwkOQTTM8995zci/4u8q6FCxeira1NNvii74tk//Dhw/j2t78tWwJOCmA7t7yeYXtypydf+AonhbudkewOd52UVUMVVnfRahmg3pPHsOKeT4gEg8WGfU//Bl468Tw+DLYcRai/BwUVNQLMobYm+Hu7cel7PiXD2bL7NfS3NKKiYbaovRObnkNBZS1mXX4LWna9it5Tjbj8f3wRdocHgZ42HHzudyitm476pVfi4DO/EfW87F0fF2kQ6O1C/ZLVqJpzkXTa2/zQj1BUXYvZl9+M1j2viSV22Ye+iLY9m6T1EEn6whvuQdjfhwPPPYrK6bPhKigRp2fX0d1YeP29aN+/RYLBvU1HsOT2D4kq3fPHX6Gwug4jvR0orp+FkroZ6Dy8E/ll1Ti5cwOq5l4CuzsPNQuWItB5Ct1HdgtH7W8+jOXv/Qx2/de/46LbPoT2Pa9jzjV3SYNi/Tm92jNybmF1g0FTACt9j9I7Q3UKIj2wGImfOlKhHdra1cPr6WiMWQ3yfjojgr9r1cjfeY3LV604w01BcNHhOm/ePHF4c8cRSi5u3rVhwwZ85zvfET9YNsByuYEsR481Zvo6WkWCUbcffuFRkTIRfy/mXXM3dj32U+RX1qJyzsUYPHmUiwoF5TWomrtEUkYOrnsUJbXTRcoVVNViqLUJvrJKxEZC8BaWoL+lCdNXrkV+RTX2Pf0QSmqnYbClEdNXXYfuY3sQDQ6jeu4S9J88IlyIfjhaUideexZ5JZUYbD0qpntP4wE43G4U181E0+bnUVw7A5FgAHPX3onuQ9tlp7VQdwuq5y2Fv/MUpl5yhUjdkcEeKdGiM3PB9e+Gv70Jg51t6DmyAzNX3yCtiWZdcSsOv/B7uAtL1XPkl2De2tvFot375IOonDFPJjk00IXqecuRX1qBXY//TBqD0BCaf/17hGPyQyuXBszRlx7Hopvei5d++GVc+zf34+grf8C86997hkrJnhCzRWYVw4ucWO19xA0vNFD4d+0zNAeXzb4vc2KAVqmakGv1qB+GJN/saF22bBlefvllkWIk8/R5lZaWyt/mz58vJJ/O10kBjG6KrlPHhUTTajv4wqNCUF15haJyZq6+EX0nDglB58olQR0JDGLGZdchHgzg+Jb1SIaHUTl9PsLBIcy6/Fa07NogRgJVW8Zqx9Qlq+EpLsfeJ3+NstrpIuaD/V2YdcUtYnmd2vaSun8qCV9xJSpmL0LztpfVRvXpFPydLQIOStXGDU+isLpe1U+GRzDr8psRGujByW0viqob6mjGguvvVf0UBrplvxxXfiEigUEsvPn94GaqB555UAobuo7tw6Xv+xs0bXlBgsPHXn4CBVX18BSXYfplN8r4RwZ7cGrHBqSTcbk+e2PRcEkmYqhbuBLu0sqcWRJdB7eJNTvc1YLaJVcg1NuOvMq6SQFMSy+RNlYVfNadsTUotbSSlglG87zsTAYNLA3I7LCalmRUkeZQEfdDotSi9UhHK4HJUBENAO5/qUNFZoDlkl68v4UAC46MGJkMGbRsf0msIK5sDjatrOq5l2Dn4z9FcdVUUZ/zrrsHDp/aB7r59eekKmWosxmLb/kQmjY9h0U3vQ+bfnU/yqbOhq+sBg2XXiuTEOxqwamdLyMa9KN6zlKRCJVzl0gTM7oLKLGmrrxG3BF0dfBZKBl5z9KpsxDs6xIeFA0OIb98CqYsvtQoXc9guLNFsga6G/di7jvehX1PPIDFt38Yp7a/JB1hShvmioWpqE8GiUgIR174vaitV//9m3jH39yPQ+sexaJbPmDEHE2pNRkgPNiF7sO7JK8qPhIQKV8ydQ68Zap4NdeHDlVz7aD5mDGlF92MRmtSqkUWc2iAmXPiJJPXKEwWd4rhmefCM0syfR/NzXSoTTtZ+ZMSTKtOWokk8Pw7Sb1s15PJoLKqSrgZ2z1wg3p+Jg2wMx2tGYl79R7bI6Szbc9rqJyzBIOtx0UyWKTY8o15TYeffQjzrr0LL//rV4X7HN/4NC668yNGy1/T0GaAzoPb4PB40L53E8pnLkKgq0VUHcvRs69NB2jrjpeFL1EalE2fL+qojCXrZzyGKhDe9+QvMWP1jdj96E+x/H1/LfeYecVtOQFw5IXfYd41d2Hzr7+LS9//OTRvWz/msSTk3Yd2yPOS3NMQIV97g9N5TLid+UU2wEbVl9GjQyZcdVAQlwCljVaLupJLX5HX0lGWXFmm5uO06tQNms2GAKXYru3bxbXDWDCP4e5wbjcr/Zn2bseUuvozNrUfb9GMSrBcnnx/a6N0tWMOUfmMhUJaZ6995+jGCNnj2L7rVZTNWIBjLz+Oxbd+CM1b12HG5bfmHG5mB/jbT4jKK6mbhb6Th8WpmDshL4POvZtQOn0egr2dsppKGuaINzvXh+Xu5dPno7/5iIRaaPm6JFvhjR+GfBwur6hpAoaGB10oY39UTta5gso80dkTI4CTGmOVk6Wll26bpQGmz5OMEukXo443B5nlfCOaogGlgaQlmL6O2erMvo7+TqtSM0fMNUY5Sf7YoaIMIv4B6RTMShUWCTjyi8YZ+7T4mBiSkVJ++swY9hnjo3pKKItKdfM5bV294ZQzQlGyLsYBwV/+V5ORXqfrHE+/z3hGQTZgs0dBS8hcnvfxzjVLuLF4lhnQ2ff9vwZxDhoIChtR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514" name="AutoShape 10" descr="data:image/png;base64,iVBORw0KGgoAAAANSUhEUgAAAJgAAABsCAYAAACWwXsuAAAgAElEQVR4Xu19B5icV3nuO71t77vaXa16ly2rWZbcZONescGmGi7cSwsh8FBDIJDkwjUQAiRAQkwzNmA7NuBuyUWWrd67tNKutL3vzuzMTi/3eb/zn9Wv8WyRLAtyr4c4u9r56znv+b73q8eSTqczOMtPJpOBxWJ5w1npdPosrzT5w3lP8yfX/ce7mj5+ovP0fSY6bvJP/v/3kZbzCTAOJScoGwz8e64JMwNVf6/PzXWNsYA90RSa7z0RcP5fBFiucTvXsZxorLO/PyeATeYmk5E4E73kWGCdzP3Nx1it1rM6RT/Xn3NizuqB/4IPfssAZn7niYA00fiMJ9UmOvdcwKWvOZHUHQ+IEz3X/y/fXxCAne/BnKxkI0AmUonZzzaRisz1/ZtdQOd7fM7n4n6zz/bfEmBv9qUnOn8ygMkG2kTAnOieZ/v96fsJwx3zdPO7TOa9zvY5Jjr+bYBNNEJZ35vVYrbxcqFAFk2G8PTxHyCSDKHUU4sbZnwCVovtDW8y2NuForJKpNMp2Gx2+f5sJfpZDs8bDn8bYGcxgpORBm+VlGgfPoI93c9jauEi9IdbkecsxUCkDQ6bG8lUHAvLr0Zt4bzRt+FznDq6D8MDfUhEw7A5XGiYtxjFFTVn8cZv/tC3Afbmx/CMK5yrFMsGZi6ghhPD2Nz2CHZ0Pok19e/FsYHNqMmbBafNg5kly1FmqcdgTye8eQVwur0IhwKgkePy+GCzO+B0e+B0uc/zG49/ubcBdp6GezzVeZ5uYVwmg73d6+CP9iCZjsHrKMSq2ruFhzUf2gWPrwDxWATIAOFgADa7HQ6nC5l0GhX1M5BfVHJ+H2eCq70NsPM03Ga/35vhOdnXyWm1IoPHDv8j1jZ8WDgY0WSxWMd0cJ+rVD0fQ/M2wM7HKBoRjDcDLP0Y0WgUe/bsRUlJiZBzAsfv9yM/P18IOlXe7NmzcHTgNRzofQW3Tv0snv/5v+DaD3wKbm8eXn3sF5h/2VpsffK3mL/6HYiGhlFYVoXWI3ux5p0fhN3hPE9vPLnLvA2wyY3TWR91rk7YZDKJwcFBpFIpMPwai0VRVFQEAs9mswnIysvLMRTpwr/t/DC+svpJ7H/lBZzavwO3fvJv0bRvG+auuBLPP/A9rLrjA3j6p9/CdR/+LArKKmC3O0VlXsjP2wC7kKM9iXsRmBs3viaSy263IZFIwOV0weV2IRAYRjyRwDuuXQu6Kr6z5Z3429VPoWn3DhSWVWDXuj9i5iWrMHf5FQKwy+78INKpFLY89TtEgn7c+NHPw5NXMImnOH+HvA2w8zeWY17pXF0XQ0NDIrGoIsvKyoRj+f0B1NZOQSDai+eb/g33LvwHHNz0EhauvhYHN72Ig6+vw71f+g6e+8/v4tLb3oehnk5MX7xUQFZaU4/ZS9dcgDc+fYu3AXZBh1tlm0yWqwWDIZw6eQoZZIR7WS0WhCMRXHLJEgzHemG3umBL2rHnpaew6PLrkFdUiiPbNqB+3sXYvf6PqJk5H4G+LhSUVSGZjGPO0jVynQv5eRtgF2i0zwZYF+iRLsht3gbYBRnm0zf5cwHtz3Xfv3iAMUs2kUhKONfusF9wEX+B8ff/3O0sqVQqM1lOcCHfnsDauWEdIiPDcDhc4hOKRSNIJZOomT4HsxYtgcvlupCPdEHudbaS5myPvyAvYbqJJZlMSrK7OWX5bFKM36oHPrxtI6bMmIPCssozbkHgdZw4jOMH9kjoY8GyVfL9SCiE9ubjGB7ogd3pxuyLliEvP/+tery37LpnA5g/p4d+sgMwCrDJnDDZwonJXGuiY/ZtfB6Lr7geljFynWhZtR7Zj4A/gKNbX0HLvq3ILyrGilvuQd3ci3B4x+u48s73T3Sb/7bfE1xmMP4laiERXFqCnetIj/dib+al248fQjKRQMP8i3M+WmQkhPW/+SkOv/YcLMhg+c334PK7PyyB3VBgCMd2vIal1952rq/1F3+eruA6l6zdC/lyAjBzgHW8m58LYPQAnI3o18/QuHszYpEwFq5aC4vJf9Pf1YbHvvu3CHS3weXNw61/9XeYefGlclpncyNOHdqNlTfdPZpkdyEH9K2+l5Zc+j5/8QCLx+NncLBzGaBzAZ7Z4Tce+Px9XTi2cxPyCosx4+JLMTI8hIf/4TMI+wfgKy7DvV/+LspqG9DRdBRdzY0om1KPaQso9cZOIz6Xd/xznWOOaWYLggvtND2XMbAQYLlSTSaTAGc2DswrajIPkl0HmX3OmYOXAVXiiT1b8fJDP0FkWIVQVt75AZRUTMFAVxuKy6swZ+WV8Pj++xH7XOOVzbGywZUtuf5SCb8lGo2OAuxcSfxE552LhOOgZ6/QTX96GK898p9wuNy4+4v3I9DfjXg0gvIpDfAWFKGz6ShKqmtRN3uhzJmIZqMi3PwMOXOsTMedzWQpIKQlOK1ul0EiFoXL4x13nfG4aDgkWRPMQD1zwdGEGcu84XtlYDXdL/tG2eN9ruM/GUEx0TGWSCQiAJvsQ+VaSdl84GxeaLxjCTCzivjJZ96DYH+3pKFYbHZcfNWNKCitOOMdD7y+HovWvAP+vm5s+P1/wFNYipLKGonV/eGH30BhVZ0AoHb2AsxZcRUObXwOTXu3YcHl12PLE7/CdR/5HPo72rBn/R/w0ft/AavNJrlVbY2HJB1m4yP/iWH/IG7/1FcRHOjFul/+AJ6iMkRCQfg7T2LpLe/H7md/h7u++F2UVVZh0x8eREdzI27+2Jew8ZGfITQ8jFs/8RWEBnrw4Nc+jqkrrkHC34PhYBgf+vvvY9fzT+DojtdQMW2uXK9wygzc8IGPY9vTv8Opw/tRt/hS7H7mYax+z18h0NWKI1tfwQe+8SMUFuTOkvhzczRLOBx+gwSbEJUWyxuyJ81SzCx5zgZsuVSufpaR4DB+/Mk74PLmY+kNd2H1He9/A4knGHe9+CfMWrIKD37tE1hw1Y1wujwoqapF875taD6wCx/8xo+x9U+/gTuvALOWrsbv/ukzmHXptSivbcDG3/4EC6+5A8lIEF2nmvCx7/wCx3dvwh9/+E3c/tl/wshgD1781Y9wx+e/jaLiEvz2H/8GF990L5Zcfi0e+PwHsfiGe7D65rvx75+5B3d99Yc4ueNVbH/2Udz06W8i0t+JV377H7j5M/+ImQsW46FvfAqD/b1Ydvt9qKyogK+0Csc2r8P+jetw15f/Gcc3P499G57HXV/+AZyWBH77j5/B9FXXo6KyUhbC9DW3ID7YiaEhPz78zX8Vw8ZbUomGGTNHp+/PDS6Zz1Ao9AYrcrIPpqVLruPNf5usdByPxw0PDeHf//puFFVU48PfekAKGPhpObIXDfOXiDo8uv1VlFbXY8dzj+LUwT1Yecd9qJuzAMe2vCRS6PbPfwd5XpdM1qq7PoIdTz2M4poG3PqJL+PBv/sYyqbNQf38Jdjy+C+x5r4vwG6z4LVf/zMWrL0d81Zcjsfv/wIWX/8uXPPuD+Ghb3wa3vIpuPOTX8Ij3/4CErDifV/+P3j6x/8bHS0nMefStdi//nHMXn0Dll5xDR7+h09jwbXvwrX33Icnvv81tDYeQn5pFcrqZ+Cdn/wSdqx7Aq8+9BMsufOjWLDkEjz8zU9j4Y3vx2XX3oDf/dNnYSsow3Xv+xge+/bnUDJjMaY0TMe+F/+Iaz/+dfhcVkSTwOLlypLWn78EI8AyPDycU0XmkmIEillF8gXMbohsCWSWarkk2UTczQy4VDqNn//txzFnyXJcec//lK8YPtr1whNYcdM9OHVoF0aCQcxfeQV+/bVPYPmNd2P28sux5ZnHsPUPv8aS6+7EnBVX4k8/+BrsviJJ0Os+fhD3/dN/4MVf/QAD3Z249+9+gN//w1+hYuFqVE+fhURoCAde/CPu/er38cKDP0F4qA/v/7vvY8/G9dj86H/gg9/6Ofa+8F/Y++KTePff/xhHNz6DA68+j2mX3YBFKy7D87/4F7z7i/fj1cd+KSr7vV++Hy8//BM0bnkZK97zaRxZ9whmrrkZeXk+RMIh7F33B9z9xe/gxV/9CxJp4MYP/zXW//yfERjowR1f+C5ee/D7okrf9aX78buvfRSzr3kX6hsakLa5sGjZylGao+dEz9fZapGJNNjZfG8JBAKjEiyXP8z8cNlSKRtw5hubX1IDbyLJmH2v7BfZ+dIzOPT6Otz2iS+hpHKKJNixPKunvQWVU2dizpIVMsiv/un3YNFpec1U9J86gq6mo6iZvxT9bSdRMmUqLrrqZrz+xK+xcNVVws9efuQXWHn7++AsKMWmRx9AWd10XLz6KhQWFuC//u3/YObKazFtRgNefeIhTF9yGZasWSugsbp92P3kg5i1+nplTGQymLF0DWYuvBjd7W3Y9PgvseDKG1FVVYUNTzyEugXLcfj1dXDkl+DOj30Wz//sfviqp+OyG++Ey27Fkz/7HqrnL0dVZTkO796Bymmz0LJ7M+ovXoWaKVOw6anfY+kt70VV7VS88pt/hbdyKuYuXSVq0Tx2euGbLdE/F8gEYPQKj+Vs1X83S6uxEJxtLJhBZgZXLtE91gCYz9v6wh/RsGgZDm7ZiGBfF+h7nbXscsxauAROl/OMQaZ11n7sAB759udx15e+i2nzLxotmojF4pLjbrfb4fG4MRwKoW/AL6VdxUUFKCspBnPjo5Eog7QiYfgcHCf97LQcH/veVzHQ348PfeNH8Hg8o62rWts74Xa7UV5aLEOlF2IimURrexfKSgrhcbvhcDjOeObJWLfDwyEMDPlRX1s9mqOfa2GbrzURuM7FCT5ZKSZWpHkQeDNOjvovLWpIgyv7RSZzk2ypZwZqLm42HtC6Otqx55VnkV9QAKc3DyuvvWVURWc/WzIew8+//BHUzFuCWz76uTEb5g35Axj0B8X097mdKCzIRzweF7B4fT64c2Rs8BkPvr4ez/7n93DHF7+L2QsWy/EE7VBgGLFYAqXFhYjG4ohEYwIGgrO9sxsOmx3FxQUIR6IIhsKom1KVk5RnL3gCfmQkjP6hAAryfMjzeQTU/GRz4Wy/5kQAm8w8nusxQvL58iq2ZYHNZh0FlFnS8PvTwEvJ8cr3M3YKcLbK09czS7axLM6xpBylCvkYpcp4gH/p4Z/gyJYN+Mj9v4A3L39MCd3a0YVYPIHC/DwU5HmlqIKgonRJplKIRmPIN92LuWnRUAC//MpHULd8LW6975MiCfnhse1dPZhSVQG32yVSkGPGtKK+gSGRlDUV5SI1WczBBex0KinG43gdLe14LquINIA4N509vbBZLKisKKdgRTLJnhM2WK0TdxGaLN89VyCNdZ64KfRkEjR8MT5MdiiHq0Lywg1iT8qRSqekaiWVzsh5AlIaAkoxyP+3WZTLkAOSS2Xqe+Xid7keeiLLiNfpOH5IXAg3fvLrWLTqilH1dnqy1LPE4nG0dnRL9U5pYYGo2WyJRanh9RJ4cfT1DyLf58EzP/3f6Glvw+2f+xbSFhvqp1QJINs6uuHxuETFdvf1I5POoLqyHKGRMLp7+1FbUwmnwyG/czz53chIBAN+P5x2m9Q+Mu++f8CP4sJ8DAaGZcFPqa5EMDgix9VPqRZg9fUPId/nRTqTEYl4WnUbo5+jxSnff6LxO+8AGxoaynD1aPDo1agJogYWVwp/V5JLrRi92jRIlHpNI5FKySBQAoiDXI4FbMjAbjtteepr6HtrVa1fMnswzCAcayCo0n/9zc8hv7QCd//1V0c5kD7erD5k4vsG4HW7UFFWMiqJ9HvxnGBoBD6vBy0dXcj3etDX2oQXfvUjrLjjQ5g2f5Fk29ZNqUbfwCDCkZiALUTQDA0JGPh9W2cPykqLBBCD/gCCI2H1XTyBzp4+VFWUIWTcp7t/AFXlZfK4/K6uphI2qw2tnd2oKC0W7tbW0YkCgtFqQZ7PJ4ubEn0sHp2tSbLH+XyD6gzNQjeFBo32nOt/mw9UvYJVDtKozocVVpuq38sGnT6XgCPQkqk0MuRzJkmmV5QG6Hj8LHsQcvEK/o2D3dXdg9KSYpE8udSonohINIr2rl5UV5TCZxzLxUb1RX5DlcdJFL40EhYgUGL39PTBl+cTCVNfU414LIbugUHUVqnkyI5uXrNMogCd3T2wWm0oyPMIgHsH/PKdw25Dd+8AHA67XJequad3QMayvLQEbV3dwrWounv6BmG1WVBZVore/kHQWOA1eL1wOPIGupALMGON11sNNsvAwEDmTF1/ZmlVJm3Evgw9r8GgQaj5m1nHK15gNfjB6RidloCcRG25alDlslJzrbyJVtt4A6nP1RKKz0O1RulC1ci/Dw8Po6CgQCaOz0S+NDgUkFO9HsWrfD4funr64LDb4XTaJaIwFAiguCBfFpM/EEJJcSFGwhEMh0YwdUoVkokk7A6HcDEaAJToQ/4gfD4vbFaLLFTex+Nyw2azYDAQRGUZ2wekMTQcRFFBnqhc8kUem+f1CG/js0z2MxbZfyv5mWVwcFBUJAUUzXRR3RmIbhfOImxK8al0RhkDVosdNjtVHWQl6pJ2s2rLJu9mrmVWVxqgZsDpVTUWWMYaqMkMdPZgBoaDIrHIofiJx+JwkYu53SJNZAwyGUQiUSHkmkIQaKQBPJbfE0xuw1VCcPLYju4+lBYVyjEup1OAweNcToeAl9KdPFCfp66ZlHvzfg6nQ0AcjyfEyuU1OBfRWEyuaR7jyXArM6UZa6wmQ0MmM86ji7mjs5tKTyAkHEqQlpIXSWUUd0IaSFOCGcdR5CtyxfMysNsdwhMIOpJSs++ME2KWUmYpYuZx2dItF8gmkk7m73P5lHKpWXIfr9cjIOPE5efljYJqPFVj5jtmvqolO90fsURSLEq6L7SfLJcU1c+d7Y/KdjeYF7L5/TRPnszET7Q4s59louMnuqelta0jQ6ch8UKelEynYBewKNM7nWLJmCLmtHAymZQAy2qjarAq2Sa8ygpLRvi86klllJjpQTMPiNkazVaR+jjtEtGSLftFx/u35pIapOMNgvJfxUQKU+posGSfY/77WO+kn4nP3NLWhSnVFdK8hFzQPHH6Hc3X1NLFfF8zNzX7IrPPy7VwxgPGZEEzGak4IcDa2jozSer2RFzAQj4goMlYEUslBGwElqAHJPR22Cw0d7XvJU24iXUoPjT2qTK81zyGngtyCr6UNhTUC6q4pgDS6BqjB1FzOP3w2n2iOs4ov1u2KM8l/nNN2niqQQNST6C+33jWmVn164ljeT8NA7fLIY1LlDpUz26WUrnUkXkh6mtrC34y55tpykTvOp6EnszinAhcco1jx5szdCs4qeYsVqQy5AUx4VoOUX0EDFUnnYJOOB12ASBh5bI74HCcbj7LgSSIFG8z2JtB6khQLVaLANS8gpW/TIFGD77mORpojceOoaCwEO1tbVi4aJEcS7Vz8MABzJ03D4WFhfKu/HsspqSRlpKNxxpx+NAhrLl8jUQAeG1agrTw+OGxqrg3IQ5R/9AQDh48JNzHRt9UQQGmTJkix5mvS28/x4OcieeZw23PPPW0XH/1mtWjz8bj+NF+Rg0eNjh5dcMGzJo1C7Nmz5YxkPtYLHAahodZIvN8HsN7ixwwLTiz+p2MlDIfM9bvkwHReMdYjh49IRyMKjKRSiIVV4RXqqhtdgEXIUBSSRCSfpGT2R3KNUEc0eGqOuzpF2amg/KZ0S0hrlYLwcWT1SrWUosr2yw5tPVpXt2bXn8dXZ1dGAmPoK62Do2Nx7B48UVoaW1BKpnCyEhIeOAlSy8R0LlcbqRSSZkE9tqipTVt+nScOH5CgMnj2XOLzUUoda+6+mqsf2Edrlp7NRZfdBGefuopvLR+vUz4e9//fjzz1FMCIlqIvCafkedXVFTgxfUv4pJLLsHBgwdRVFSIe97zHjz04G9QWlaqxpGATqfR3dUt19uyeRMKC4sQiUTk/K6uLlGhpaWlAuYD+/bB7XGL1Vk9pQaHDhzE2muvQWdHp4Ttqmtq5B0/eN99KC5R7TA1OMYCVS5JmS2h3jKAnWhqyXDV0w9D9Uhg2WwOZAgMSjFKLcPXxVUlQKHTFRCxn0zReapUXjyZgIUq0W4Vq5R/43cEm0goGY60gIvGhCXD3w0uZ0oFIlCpXtUStWD37p0ymEcOH8bgwIBMWHFxCUIjIVSUk+fExEIrLi4GpZ3D4URefh6KCosw5B+SyeTv3d3dwony8vIxY+ZMHDx4QG5RWVkpAF5yyRLU1tXJNQhEtkwaGhxCV1enSJO8vDwBx8BAv4CCUq+jvR0zZ82SoDe55223347fPvSwSL+amhoBNaUn3R+UhBteeQUzZs6S89jzS/xu8biMA+8ZDocFlLW1tUimkjh29CjmL1gAu82O4eAwIuGwvM+tt9+O6urqM4RHLtowHpDMEs9MA7TEnIwUnEjCWQ4eOpaJp5Iqsi//UyqO0spN/kCuz/CQDhVZlAsjllCSx04ulrEgRmPAYhG3BS/A1U71qgwDGgVW0KdGoSeqVMBlE1ATUDyX0iRNQ4PF5lZKP+VDo+TThJMTwvN03E4PqlZfVF38jqpExfuU41SrM/1T3U9JYc1tsrMbtAoiALjQ9IDz+Fg0KqV0+nn0QJsn6uTJk6AKXLJkySgt0CpS31tfk89lNh5YE6rvab4vzzcbSWZQTSTJzIAaCxj6emauOBGIxlWRO/fsz5AvyEOLwLAIsBgbs9ptIokIEgKBCEmk0iJ9yFEcNqv8TgPBYVwjlcqgr79XUmnEn0Z1auMk8liCwyJcTxsCRBe5mSBPJBf/Y1hKbQ2owHf6FTR30QORPcAaeBoc/JlN1rPVQTaJHyXahh8w+3vzhGs/npmAm7/PlgJmEq95nT5G8zjz/bLfL5dUMXM082SPpRqzj+G/CXC25swGYTbQzhZ4lv2Hjma4EknCOc8M1jqdLplZEnuqKkoSkQRJSh3DXQGLxNJgs4rUyqQyoiKpJpw2RaSjSUoTh6hUciWeS6uUIKREAxg6UpIknmD2gFWAnEwpBy7BxmdIUw3beV5KEGiXoPtp1IllawBcpKUpiqAnS0tAbZGq7JHTn1yWovlvGkDjTaDOOBHQKWeOjKPwWPJOjqXxbObnPZ3NcjohwKzacoHKLK0mAlK2u2E81ZdrQUxWMuaSZJb9h45kGH5gENXr8Qh5p4daiLiVFl8KyYQi8Zz0VCYp4QoKGGYGWCyUYEmRSJR8BGsiERdpRxOdFgLzo5TH3yq+NiVlVNiD3EJPtptWWSKp1KlMEfFLlUsQWkS6Kv6XgtOhVIqeqLFWulkN6knjseb0I31/M4iywTWRmjBPDM8lRUhnKLnVIqWENz+rlrDZQJ9IdZnfM5efKls6jwcmM4hz3fe8+MG2796XyfN44XRzB4gM4nGa+TTR7chIKCOmfGE2iAQjx2HIgsCgdKHaE/eF8J40Esm4nBsYGhQyWlDAOJ/KrYon0wgMDsLj8Urwlo5Ngi4eTyI4HEB5VQ1cNhtGIiEJp7g9HuFkBDInJxgKobCoULidXvV8VlqMBCZDKxo4BDEtv5GREUmDoSe9sbFxlAsRqJSuBQX5KCouVgaLTjkyzP/xOIsGIMeD76mtSx3X1fFWbSwEAgFZWHwm4YbJlBhUPJey2OP1jro8qBmYOqRDR7Q06+rqhJaQL2hVqlUsn4XX4bV5DwbfaZRoZ7WW8Bqc1C78kBrpEJl58U20mM7me0tTU0uGpD2aiItac7kolSiFkmpynQ5RSxxIEjJaPgIKShoScJsdyXRaXkokEzI4sH8/QqEQ/P5B2G0OmfiOtnY43C64XUpS9vX1oqSkVAZ7xcqVOHG8Ubk7DKlVM6UaJ5tPyiDwGfJ8eRgcGkRBfgEqqyrFOmMv+bb2dly0eLG4IwLDAbHcKDb7envlvCG/H3PmzBGL8NDBQ/L8weFhedaCgkLMnDVTrEANGG0UZEs1bQzowdXHnzp1Cs1NTXI/pmLTPUELU4eH6KOj9XngwAGsWLEC7bQeXS40nWhCPsFdVCTgP97YKIvhyquvxs7t2zG1YRpONjcbKVIpcWGQTjB2yWfjOHK8GhoaUF5egaamE2Kp0kyjtVxfXy/Ng8lvqZ18vjx1rUwa0UgEoZERrFy5EosWL5ZXmkjSnQ2ozqARjSdOZcLRiABFrDg6HWM0m22wOagiIWY0V5RItQylXFytJvC7hLg0PE4XkpmUDLKSDnZpWEtri6ub12MPr+KSUsm/UmQRksVAgEp0wGJFPEn1p5235GNMFR5BWWmJBH15bboAtDrTQWM+N311yvdGNZqW8/gcnGAGsRPJhEwS+4Zp77qs5DMSKQ1nChdNPH6GgaAJbjb/oaThAqMkNE8Wjw8Fg5J6TVcKPwR3ecXpYmH9Hmb1nM2pstW/lpoEr2gUl0t+8h78m34+PhNTe/j+uTjdWwWqMwB24NCxjIUxxVRGHK2cIO1J57/5EFwttPxoLYqHn8BLK1JP8PAYvqDyVmfQdPyEODdLy8rgcXtEKvEeCljMyMjIquKHSXrkY7wHAeq02mTVkatRfA/2DyAWi6CwuERUIyMJzDKlM5IqlACm+hUjN0O1axepyPvzmQhsTgCfkdKJKdeUYpI1YQCdq0g5lxmZUJkOZgmmpZpZZfJ6PC4YDCI8MiJqn6k3fBatrjSHIXj4TJozyiIwlfzxGTl25nvr59WOWn6vx5pSiguPx/C6/DADQ0cLRAAYTl5K09aWFnmu4HBQBAWlnjk+eq7SaTLnWQ4fPZ5hFgEHnBJLh3LEo+9WOl2vUD0BqVhcOI/N5RAeRnWo+cXwcAAdrW1C8nt7eoTPudxOlJWWSgEES+fzCwtkUrzePIRCQSHBNCw4gPT9VFRWoOn4cXGmdnV2wEsJFI+LJVZVU4PISFjAfemlK7F1y1ZEoxE0TJsmDtSD+/eLOgxHwuL2qK6pNlTGVLScOomaKbUiRXiP3p5+FBTmi9OTeV8rV60SBxGDK04AACAASURBVCc/5swFPZDa3WEe2KamJuzauRPDgWEpT/N4CfqYqCuqvmQyIQuBzzTQP4B+ccgq7kOKQO88r0ueSHVLxzHHkKExOl353pRKdPD6/UMCDAKF1+c1a+tqcUycyw709/Vj2fJlIN+js5gc8+q1a8Xzz0WrJFyR+OXKK067JCYDlHM9xrLvwJGMhEAY0rBAVoQ1AwEXVwi5BFceJQzNbe1gJKD4HQeAg0PJwpCQ2+FAR3sr8vKLBFiUOpysRDKFgnyv/KQxQK5GohuTlZ2WRLsE1SYtsEQcVqtdJivFCXK7RE1z4jxenzSmozslniJny0j8kJNF65P8jtelxKTKFfeakdumJbNWi9qloV0HZh+PVh/mLAaeJzzGiF1qtcYFRvBQqpJTcfL5zpz0np4e8bjrtCXyHzpfuaAaGqYKiFxut/BfybwjVTAsTr19jHYOU9ISrPq+Mq5GLhtBxftRWvOZdaxUO6W1YaClOqUstYsRCjYiOG/c1PRcgcXzGB2yHD9xKkM9nSR5tCiHG0UwJYTW71SP/DdXgLgJyMOohrw+yVcXP6nNLiAbDgSwf+8+meSBIRY3QEIkAb8fvb29MnhLliyVsAclCnnCzJmzJRxDa5ASz+vxIpaMy/0p8crKyuH1eYWs792zRwaVko+xPB5DjjGlthbhkRCWLlsh17AwZkV+JTFShsBUVIDA4aBrdaXJu+ZhPEarMA2obBeE/jefg1L6yJEjohZJ9BkrZHipr68PJaUl4qohse7t6UVVdZVIK0qejo4OCVExvMVjI+EIikuKRYUPDA7I5M+YOUOkEZ+3ublZHKE8jnPEueBPPsO06dMkpFRVXY2BgQGZF44Xf+dcTp8xXRbg0SNHRLIvXLgIra0tGBoclLAax+LiS5ZIwP18fo4cbYTlSGOz5IPRFUAJRSJNdWlnNiUdoLEEwtx/UEI2dAmk4HY4RbVQOjHVxy58xIZEipmXwLe++U00N50YnSgJgkvLIeWtV8F1o0ER45uGZJCEICMEoFcp/Wq6Kkkkkb6WdN7RjklKlYxIin/9yY9VaEqi8kZ+mmwnfGaaz1igGTXlTcXI+m9mS1L/TRs9Zr8Z70tuxvGimtRcLNthme2z0tcwk3qCgBYg+aJeILlAMBZhzzYYcp1LIHKRns+u3d09vWhsOglLS2unmE2UUORieoVzZdAKoyQSC9JiFe5Ad4HH5RDnqlhujKGBjkXlUKQDlkFkFnjQ0mQqEAGisyp47FD/AApLSkTiMSWIpF3ywiw2xFPkLNxAE+jv6xOOQauW29Bl0sqhSx9aJpkWlaSlDH/yejNmzVLJkUZ0gn48/W95z1hcAuFaYumKKn0d7cfS6kerSL6rdpRqKcfr0j3S092DhmkNcm15DpdTeCktZFFvqdTplGxySUOK6gWr1ZdW4WI0GEmKWtrqQhT9fGagvBlwnU+Jpa/F+dx74JC0nLc0nWzNxFnkabXBabdKrJE+ElGHRmYqf3rdXrgcyudFHxk9/k6rFbGkKuBg0DuapJUWwYljx8RnRZ/P1Kn16OnskmN8eXkC0lAwJP+urKwSwJBTRSJhiWtOm1aPzo4uSZsZ8g+isrIaG195GVOnNsik0THa29crnIzuBqoN+pToz6IbhC/HjIkVl14qHaipeoOBIKbPnCG/NzRMw4KFC8Tq0qpQg4cTZQaS2ZrUf9eDqKUSyfSePXtEtdGK7GjvQFFJsXAqqu221jZ5ZzpKSfAJHtKLaDiCkrJSscbFUZxKYfr06WI8cVHweuRqRcVFMhdciGuuuBxTp049AxO5wJUtKd8KEI11TS6EvfsPIxKLIDbsZ8LhSXFTUDyTVArJpx+LJJUi3u2Snwzd8TtFGq1CUqPxuDhbyXZYAkYg8j+5BmOGdpvsDibqV0JHbsNHRmAm4XI4JVE2GuPkuIV3UO3RDaI242SQ3aYyM4xMi5GwknYOuRYdwpSUVkRjdJnQqk2JTy8UUtVBVPm6SlvFRNMiAXl9/l25XdRPjoEca1RVa/KvMxjMKkpLNgLsA+993wWZw1WXXYYf/fjfRu81FrjGkmhv9UNyDA8cPioLOzbMPS+TKqOVlS5cNRw0DjDFuoSPHIpz0fJjHJCcjCeNRKNiaYqVmVB9HBiHpMuCoaZknEFvmwCPZnXGuEZhXp44O7s6OzFtWoNKw5E0HtZOKlKuUq/twu8I+Gg0jt7ebpSUV4rUIdITiZg4fSmCea7LzWe1SZoyowaUotoJqQwT5ocp8PKetGLpL9MpRdo5K89sAp5WrVqymSWD/l37yMhfaMj09fdjxowZMiZ6oemQDQ0CulO0JWdOASf4BcBGV0fOhQ5d6XCOtnq1JasBw7Hi2JPvTYZzvRVA4zMdbTwhBcjxkF+MvmQsCsvOXfsz0YTiKaIKvV7keX0s8xDHp4COZm8yJRaIkiY2UWssu+KEkqQzhCGmuMWCwwcOCMnt7e2R0E1/X++on4y8hGVd5Ht1dbWSbUCVTJXHgWfCX093N6pqatHe2mIMckZUI0FISccSfp5XRqtqZART6uvEuurr7kZZRblMLt0GDCl5vT4xxelsvPrqtaJyFK8x6gqMlBzx/6UVv6NBoHPDzA5RM5HXE8l07IMHDopfib4wvjclJxcpKQItQy6EBQsXor9/QDjl888+JxbiIKvBwyNiyTHG6h9SWyczhETV2draKn48WcjG4qGq5fhxbGmxFxYVyfsSrO9697vPSD1/K4CU65q8//Gmk+jq7kIiMiKRFPHv0U2xbceeDD32lA6sbuYK0iqCKoyfSCwqf5PwSiKpTpTMV5vwAw6AcBoSfYtFuMio1Zim68EhlTvFxYUqxplmFoQVEcY36fIIR8VFQgMixpQfknQbXSVpeJxO4Syico2VygwPBr7LS1VFNAPjYv0aIS2pJST4mRKUpouCfjg2NaFJTq83C2iV2lWqXElqvo85hVvzLs3VNCcTA8LU1zab82R/ly1xzNJPt5GarAWXbXma1faFApT5PhpcPXS1DPbC7vKKMcY5tjI2vXPX3ownT1lVuqBAslIl4J0QSSUi2ghLcH2To+nQB4FFEU0x4XEzvdohqlFUndUiGRhMTKUqE2OCSYpJ5pop7hSPq4klkyPqXQ43mGFLq5WgoxVLqRdLxJTKVrnYImEJaMkTS6bhcJH7JeF22ZGxWOE2utboUAvvoXmWBky2L8xM8nmMnsxsZ6vcP2tjz2zek4sH6fDTZC3AbNfHXxq4+D6NJ5rR09OF+EhInOJKsttgd7oQC4doRbZlKKHMqb+UBPFojF5KFSridnpWi/hJmMLD7Aua4pLRmgFcdiecbifSiRQyVpVHRskmGaxWm5B4gtBiAJOkn5xBuBsDtQmWxyl/Fx+aZD0ZTwpoBJ0sOuE5ImVY2RwXzpe2ZOTvnGwh+CkFCgUkVYXOf2sgadLOxaGBZ/5ej4GZx2jeoyWFWTqZpcd4rgINKB6jJeR4kkc/U65jxpOWF1KCURiRc/mHg2onvMCgwYsTYG+2vsZ9mHLx5bAcOdY0akUSFDrqz8ng72rCVTaEuBp8Pnjd9N4zO9UKGxMUEynE2dgEFgmIM8OCpJVFvBxQqlodONdWGn9q7kBfGkHGOgABBq05u014n5tkPJEStUYS7pGcJ6oy1eZA/+S1JBfKKCdT4Dqd028m1PpdcoFCS3KtBrXfSR9rBphWmRqQuSY/FwhzSbLJSLVckjMb8BcCZGxrcKTxBIL+IaSScTg8eSK9kiPD6D62F1abA607X0ZpwxwlwaLx2BmpKTpNRcfPxM9leKU54JRA5EZ8Oe1wJYCkuscoUWOQ12a0iBRnrdOJNK0+1vs5HKOZGFSdIhGNsIfboZLqmHlBENJloTkSB08l8qnND+SajCQY6TsaFJrzmNWYlmLascoVqKWYBormYNrhqSdP/8yWbBo8WuJkW5nZ55vBxu+yVaBZ0uUCyp/LQjQ/C/PrTjSdRNA/iPhIEE5uOEEe68mHv+UYml57CiW1M+EuLBYaZdm9/9Boh0MOup4ALc41sPTgaW+2+MQsbN+kCDQ/VIOSmGhYpNpvJmornpTwEwt2yeMkBiZFq07YnU74CCgjw9VsomvrltfXK18DQKvAsX6aJ9gMPnlWI4df8zH93prYmyff7M3P5l568PXfc0mUXNyJ5+UC2Viqdqz7XgiJpZ+1raMD7Z09iAX9cttENGwsEgtG+jvQe2QnPIVlKJu9GB27XkVR/WxYNm/fmWGSID9aYnGw2UvU5XGP5kZpVUGrh98rs156O8HpdgnhFjXlUCm7ZqkkDliqTKpLViTTYvR4jEa4bIHkUGg3NbVTA6cKO+gCoaWoJ49FI+LspZPVqZIgze4EDaDswTdzMvMEm61CM5i0RDNPevZEayDmsixzWZrZANQgm4jDjfX9hQAYNdPx5lMSHE/FIkYeWlw0EmnKkfWPqdqJVByFNdNk7sP9XbC73LCsf2WjSDA9cFQ7jMZLnZ6ppJ9+GMkINZLxtIoR14XRh1QTbLoJdE46c8go1ZhGk5fHcJND3CEqc0LXJaph4j0kHVuS71yqMNeueJSSXgpwjHkqj7wKeCvgnC7WVe9z2mkqRgR9dCwElixdVSyiF5W6pnI9aF6oOZ3A3FQ3pwGl1aJZcpmPzQWI7L/pa0ykKnPxv7cKWOYFwN/7BwZwsqUdscgIYuFhiaCQ9zLWzB3vEuFhBDpb4MkrhNXuQFH9TAR72gVoJzY8Acsrr23OMCeJH3qCGa6hO4Bqi4MnqbjRmFiRjK9Jjo8RTOZ3nGwmthFQkjBIl0YqA4eL2RjMJnChQILLyiLlxPI8ScVmNZLkVylXhWTKGuEafqdVpdQIiH+MrhSCTuWmU6pJ3SVjqHRV2BVImEsmgGQA3cjO0O/CZ9QSWMrn2Ew3lYGLFqshxfX7nV4AyjWigZ6LC02kGrOBav63WVWOBSYtpd8qYGVfl1qtuaUVbEMVHR5CMk5PgA1WpgqFQ7JPJz31zZueh83uQDw4gIKa6fCVVMDf2Yx4KIgZV90By6uvbcmwwFavaG3K65WsV6hOzeUAaB8YQ0eSLUHibjQCYUfmooJ85Pm84tbQ2QC8nrZQlcRgUS8bj2XEOpQKpRSLRxSA+TtdEvSF2cBKcFUJIy9ppFTT16YMEGZ3sPUBj6PrQlUaaQmhvfJSy2th5gjjokrFjzpX6XdjhZQBcrNk0udrwOXiQ7lAkj1puSSYPkZLsVwq9EKSe96/u6dP+sByDMmY04kYYiPD0sqLn6H2kyibNk/GN9B5Et2N+2VTsoi/H8lYGLPW3oWmjU+hbtk1sBw+0sgqWPF2c/TFVRGJyuSPWldGEzkdU9OToibILq6qAp8XxUVFirQb7bjNPh/t5FSGRHq0/pG9x6SDn4UxzyQcdifSrK+1EQgMiFOqqYA0nazMPZMiEVZ/S1as6m4jJN2odmJ9Jc+RkJbwBC4gOgBVwW5CJFdGwjEEJyMDWtWbFxoHU0sO808z0DRn0xIpGyhmlZoLcNkqSd9zLMPgrZRgw8NBnGptly6MHL9gXwcKKmol44XgiYeD6D95FPHQsGi4mkWrZMEOtp5AuK8D5bO52YUVfY17UL/qRtjIwTo7e1i7j1QqgUg8obz3UiUTlyA1rURt+ZFPmX0/XrcTBXl5yDflV2nJpwK1rNcLqwZ2UomtqsX5bx7HzAg1wQpQrOCW4l42UBHvPxupUKUyuG1T1qfdiUhCOVql0wqTpunttWbE/aGdrXQOu93KlaKeWSU6kh/ypwSIje7amoOZPfzZVqFZRZklmNm61iAzS5xsgOXiW7k4ngbShSD3NNxa2ztkBxE+XzwUQCwchN3hFheEO78I6UQcO3/7A1TNW4ZQfwfs7nzEoyOY+453S2B79GN0vpTEUBptbR1dGXrGBVhGo5C0ZE8Y3XOMvlbiibdaRVqUFxejqKhApJVSZ6rBiCqnUjn8rOameCVwONlM1WEvMeVhl8AQ0mxyIq06+QcWzroljkViJP1i2XnFkpHYJDM6WABMnkbJxoYrKaRVSEgcvHTu8hnpp2PrAqUi02lV4CsA58ahTDDiNY20aW2YZHv2zRatWbplcyGths3X0+dqcGSDJBdfy1aVFwJg5NMdnV3o6RtQ7gbOWyggY8V4c4YqMgMh7aHeNgR7WjHnHffi0DO/lj0yGWOeed29ZwjV7AVkaTxxMsO8Lu0DY34WpQzLovSKJIDY1ZibNJWWlMjEiZSLM1aZlE0KwuGoSBkGtfmd7GZBHkUnnM0K1l6Sd9Grr3i3yvVKZFSyYjgak4YrJPd8QUbkSeYjsQR8HhacWGBJq977DFPZrcyWTUrOvd2u+mVQPEclIqAauAloUqo3hLhVDLU56mYxrEntvjADwmxZaxBlW456fMy+s1ygyv7bRFJpPLV6PlQkhUFXTy+6e/sMizCN+AiroFxg06RkLCLahwtz3zO/JQsjC4adOXiePPnJY/Kq6lExf8X4ANu3/7B48vX2w2KCGu4JAqO0uBgVFaxvdIs1SY7GVBsBApiTT/JNyUApQ8lA6cX2AeyszDikSlJkXFL1nbBJ5RDVLeOQ0saJpJ1BbKOPmOqrzzCRQ0CqOu1k4GMrgQzBzW4+bJBHcDmM6D0Lb1WnQQKZBFW3pNJ8khOnw0RazZlVoflvWspkq01zEDybJ5klkxmU5t+zJdNYYHsrQEYNw/brvf39ow0CE+EQErGI7Mhic3kQDQXh9OYj5u9DT9NhpKJh2Nm3pLgCBWXVsLCgOjCI7oNbMefGDyhuY3yypZeMx569BzNEdCJ9uv8ppU9leRlKi4uEv9CNEQnHkGQaRjKNJNs4xRkMt6uWTuLnUnlXLKJlRiklkhSA0i3AAl1mjWaU20CsR+6LxN5iRgEqM2eZXKgSM1RDO4KYKpGp3OSH0lmRGbVOu/xOaeVlbNKhkhZlsqSCSO9KQo+9Kl3TLg8dBdB+L7FMDXWp+aUGmlaf+ljzOdlkPBeIJgOmsdTo+ZBU+hrkWAQWkwFHjRAmBNAbHw6K85TdLDmXkfCIbDRGr0DT1pdEeoV62lFUOwPFUxrQtncziqfOETAyHadkutofXY+H+bllMe7acyAjDlR2CCwsREVZGXw+j/i7Av5hSddRNYb0qCfEc88CEaowTrDq467K2bySumNX+Vv0TcXo4GQKMoPmGQNsytqjGubFKIYJLEobj1sZEdG4sh75YYRAXBHsDWv0zJBuNcb3dPhpzkNOwOsyy0M5YU9v1GXmSFq15QKUeYA0oDR49Hn6utk/c4HCzNnGU43nG2i873AwiJ7efsl4GJUurDuNRxH2DyKvXHVIjAf6JcUqFYuiZecGzL36DtFJ/U0H0d9yHIXlVRjuaZO4Y9mcpTjy7INY/sEvIxIYgKdU7RaXS3rJ+Bw7diJTUFSAkqLCUccqe0qwzk+1VlLlZSTiUtBqsWIkosxYZr6Sf0nPMCtL+kck8ZBxxrQkGlqRiNMBa5etWAgK4XgMbtM5S66XSSHPTb6mNtXyuVXzFfYIY6soBtWFfMYNz7/0GGMnRBbXkmupFuqUigS7mbSbibpZUuXiUhosZjBlgyMXsLKlmhlk5vtMBowawBNxtPGkG/lv/+AQevsGJOVcNiczCo+TkTDikeCotLc5XXD4CpEM+bH3qQdRVFWPvlNH4Ssqw4w1N8JidyDQ1oSR/k6Uz70Eg82H4SmpEC+91emB1UhIHUt6yfvEYrHRvYrIncStYIRGyGUojWQLE25zJxXWSmrRMCAP4qGUMIwLMqwTCo5IqX/GokCkCD1zkVUxCMFBi5C8jyEjrpRkjBKMWRMqXklr0e12CEGntx0WIylRWnNSbTJ9SO2UwQfQzlGd9WGWNASAWRKZv8vFmfTkZUuvyUiYbGMgGyiTAU62qp3MOXwPNjTuHxiUzbb0Li2GaEE8MiKhHeG4NKiGh8T7LvsjpFLoPrRNDnWwj4iFbhy2MU1j+uobRztRSmjQZkewtwO+8iqjJX1u1cjnGeWQBJj2fVGiCEcxcrwl7VV6qLKcnw3VVDKg9jXxAemOUJXUysdFDiTcy+4UzpaX55HryUDRpZFkoxLV/WZ4JKK6KpJ/sX4RLDphH37lVSfgRBqKCa2ejc/CsJDate20aNYOUg0a7QA1JxHmUn969WWDUB+bTeSzJZT+93iuh1zXGksK5QJpLpDxfjS4BgeGMDDoV+lWplajhtUmgHCyLsHY9Y58mFksce5Hvu6/RGjQiVpUOx0185eLSvQWlcDqcKP6otWjpX069qx/jnI5o5WCWUXqrBcZE25Iak7R0SqGP5m3rv6tJAg5mBBzo2M01RT/TlHMtpu8jvib2MLccHdQKnJ3Vl2RLRmyfEladMLf6OagZCPpV24GHiNGgYShrJIxoXYbOR2klnsZBaw6YmD2qpulmdkNYVZpWoVqkOVSnRO5K3IBayxJNlkQmifLLDllcSUSIqUGh/xS6CIpxeSqyr4Z3V2KboSoZJkyaYGJAaotPaenbd8WMaBSsRAalq/FqS3Pywbznfu3onX3BlQvXImGS68bTU/nVbVrR9dmmJMm9TPqaI1+fhn3gYHBjCbM5tWoLyBtlKTUS3Eg3SJI8ROV5Up1RfDpMjf+XeX3k7ulxEfGwDSLRxmWoYuCQKXPTFwJVisi0YS4LxwOuiyUL45uCvqzpHrJUKECTFMuF5/Z7Gow/zs7BVq/eC6VmUuiZHO4sdRVrr+buZxWy2cj7czPQ+lEou4PDEtFkVaBbLml94xKSYFqGuHAALxF5aItYsEAUgkaYHaEg34h6are1Ibdj/8M9QuXIm5QorzKenFOO90eDPd3Y9plN4zWwepUKu1wNkcyzGDSlrpesLKg+vr6Rne81TyKvEf5i5Q3PM6UZRfdDFxB5D1M11BbNLiYMi0ty1UjX2Y0RGJx4V98Gan6YSvLcETKzrwet1yHDlLJYEhz9wvVZ4wftkdnpx+KPIKWvjTWNTJOSWNCOi4aHx3zHNX3BqHVjk/9onqCswm5GUBjEf9cXCybu40FzlxGwWQ4Fa/HMNpwMATuBkcr28hUGk0p4mLU0otWOiVWLBKEw+2DxeYQV0M8PIzwUD/6mg7D4fLA6fGgdPoC6Uh06IVH4CsplzSbzkM7cMk7/xc2//LbWHnfl9B5aDsaLrtxtJLMrB51HNqcxGB+Ty3FtICy9Pb2U4sqwNDXSY+tlG+pyiClXk7zHQ6QKuZQ28bQmyJNUFjWZqEnnt0QHWL1SZBa2jyRk1FSZRAKR+W6dNwSWFLoK9XUqqKcQKXE0u3MmbzIkJFqQKxaJzETQk+UBplZLckzGipUg0sTT7MazeZTeqCyVed4EigXkR8LWOOpSEoJWtok69xlVxfFZIN3lN/QdxkZka9lbwNGReIRlQRos8LpLUBiZBg7fvsj1C+7Ev72Zrlm3aIV8FXUIhEKCLAYZ2R4La+sWhzWFocLxXUzZKto0h5dlqjHQGuFXMUr+tl0/YOcMzg4lKEuZ7qySr1RsUOJ5zFBz7DCGBZiZ+c0lLRSN1Cg5IPrdGleh20EHDbVuJeefEoqSkWCSAh9IikSjb/z+uRnXq9LeBZVKn1nvDAlHcGumrTp5iMKPNo61CrRnLtllkxm6ZaLa5m/N6s1rYpzgcWsInKBVP9tPGnFBckx4LbOLDxmPDj7Y+Zi+tmZg5WKRwVcDrdXnNgOpwex2IhqmZ5MomnrOnGOZlIJlE6fj5K62Wjf9zryKmsRDgRw8W33id9L88tUIo7uA1tRMW8ZHB4mgyqnuwaMjn4oWnQ6ScDMffl8elFrGiUAo4okSKjWWJgqFdrSijwpDeRYgSjl9JIizcwezSYzoxJFgUt53SPsW+WgumTH6STyvaq1I3vssKCDLgoOBJsNM87IrFX6s7hSGO/kqlHWK1sInAbTaIrQaHaE0ebcyEzVL6+tyexJzg7xZAPPDD4NjGzwmQE4HnhykXzyKPoPR8LcKyk3oMwAOxNcGUSH/XD6CkRVRv0DKjeLkRGHDS5vvrRL6Di4TboQMWe+ZtFKHF33KMoa5iIa8sPmdIuk85ZUonz+ilGLfFSqplULVc2zzYtI82+z9DLTDT22GmBnSDe/35+hdKLkosXHDAn+W5IApWhWbfHClzmtOozdcEXKkDcl4TXUIl0LvKF0qHY5McK9GC0WafmUiKfFwy9NSwhIp4pj0VrlebGYynAVaWaoZTNg9EvrF9EWr5ZiGiQKnKd3qx1PopmBlS1Bskm+WVWaQZRLjbFdKDNLyKXYM0MVxpj9CLmYm/6b0gzkVcl4BPEwy/GtcBsZDLGQH4lIGA6XG9HhATh9hWojs1gEe/7wC9TOXwIH44kjQVQvWC7+rX1/eACzr7gV+fVzJSqiJY4u9bOzyaCR4MC/6QRTLck1aPRC11EQs+rkmJill3xHK5K+LtWFxnCGGjn1ShyquKGKH6pGb7QIxSHKHvV0wDlUO02pFKKoZCReMiPoI1ObmerGtBwoZukwFETJKFkVUudIg0Ll36vz6HjVdY2Kc5k5kuZUZhM5l9WnOZeWcKNTaHi3s6WVHrCxiHy25CM90E1aSA0ILErj00nW4wHpDJmlNhQLB0Wqi6XId6YTm5EThkAygK+oEgRY8/YXVbV9NIyKmYtQVDMV8XAITVteRDzYj8rZFyM02If8iikIdrdiyuJV8Hc0o2HlO4QK6fcUg0giI2mVNiUVX44zso912aAecw2ybEqhQWt+K0sgEMgofqN0qyLIqpkcJRqtNqo/BpAFhEzJiSelbpFqVHd1Vi2SKLnUPtbKX3I6vVkKQcQRq7JTtWWiCbmWONoClOiA4Rrhi0llktE6fSygad7Aa2oRbj5WD+pY6k2DR4PRDCaV88baz7hEMQgi0gH+7Zw/4j8mKbcjZuS9C6dyeYQ28Hfy0ehISHyGXY374fZ4MXDyiFiKLq9Pwjn+KVF9BwAAEn1JREFUrjbMuuJm+ApLcWLLeqSiIXH9EHCzrn4ntj/0Paz5X3+P3sb9qFt8mSQ2mFXc8iWqV/7Zfl7fuuOM0jszudfXsgSDwdFQkW4IQklCicKHoKdeiUx2z1EFG/x3NMZUZabKaMJN1cjgtepKzUnUSNceeN6Uf2MHGpZAcTcKabfNARZPPkFNdaJ6u9MHxm38NEi089SsNnPxJTPQeE+98rSK1eeYrUUeJ24YyeqNixXM6IIGlfj1znYGch6fAVNkyKFkmxlY4Sxgf/0MRgZ6GN2Xdgl8ZndeAYIDvYgGBhAa6kM0MIRUJIS+5kOYueZmZFJxtO7dLI5RT3EF6hddqtSc4cRu3/MarHYn8kor4SwqE37LEJHEgI1EUob7ll2yWKTw8ePHpbsS20+RJ7I7EDsFsY8sY9Ps5sjMGvZyZcx54+Ztow37hBaZ2o6eATCtT7WFYBZ96kQdW1IZqMq6UOEfolZJL6YsK/6lwWX2R/GG+vrs+rdz5w5pVVRXVy/8j5uzs6t084kmaWDL7wjmK6688oxVol+EINMSTUsmDSaz2hxVdQY/YHYI42yMaRLIBJD6mVAGyHn9ZCTWx3RjSiNxKBiZu8lEFIlYVJqEkC/Ry86wDpP56H/sP9WIyhmLhAPve/ZhJKMR+AqLUDn7Etmric7S3uP74C0sxXBfB+Zedy+8viLEmRFsLGS+K9Wpp5Dt0lUlvHaact6kliGewLKlF8lOJA888IA0bF6zZg22bduGp556ChdffLEct2DBAnR2dkrz4o9+9KNYtGgRNm3bOWpx6mEzE3wZ++ZTLRm105lNbcknhF6l1qgceAUarQJJ0LX6030gRNoxkdCoIdQ62wwAM4jNqsccitGANH9v5lrm3/kMmohK5EC2GVS9MPifbHBP65Vt040ExjMts/OKJAFOIhJR8dZ4RCZVep8NdI8Wm1gdzF1zSnMQjodsGpZKwuUrhNXpxsHnHoK/ux1Vc5ag58QBLL/7YyLljqx/HN7iMvQ3HUD5tPmYseo6NG9/GRUzF+Dkjlew8JYPys5uDqZKGQAze9W1U5ROcJWwqYwpGY9MBqtWLAX7/T/++OPSuI9b0GjOTG2zdOlSARYByq7Xd911l0i5Da9vkUHU46oFiB5ZAdiRxhMZWjmT+WiVwniWbDZqJAvqFSNmM4szyIEktq03I+WOaadzs6SRL2Ocuo7MsEZ5PokmiS2PUSJXSVAtSanGconiyTz/mzqGz6raYItUEINE6gfovlE0gc/GnCp+vCUVourYSpLfM8ed6snu9ohEY1ZoeHgQzVtekuJVd36BuBumLrsaXYd3inVOULFShykzob4OOD0+tO/filX3fQGbfvltLH/3p9C0bT0W3/ZhtTOKUUaotYWOG5ophnmRaUBctmKpgG7jxo3YsWOHbA/NJjef//znsWXLFhw9elT6y1KyzZ07VzZyoPDQANP+MvP4jgqJY8ebMiEGTSf8SJmICqaadwgVCGsL3PjFsNB4nN5Bd7Tj/2jM47TVzgQ4qooUt36hk9XYC1IMJ+OW+p7MwKSDkaY7j2NIRHqP0WyXdBNlebHKmP4gGURGCbjBvdHugN9T6lIdEfh2jw+x4JBYriJdZFczAojpLCyzUylLnsISkTTSmyHFDo9JeRamDatnt6nnYrtRFjDnFSI61K9Skh1ODLadQMXMhXLPxtefk7FhAWv9kjXY8ciP4S4oRu1Fl+HoS39AzYLlCPkHsPjmD8DtdKOvtVEAHfb3w+ZwiWRkLpfLV4DymQtHrfrsWgqVXKDUZnaoTNOZS5ctkV1Gtm/fjmeeeUZ2O+FmWpRa/J2AI2AIOl7rU5/6FKZNmyYAG5WEWfgZBdiubZszrBMkJpiAlmIqtPArug4ScBeojce5Ejl5iWhEgqbSwoT/J5tlESBqspwscUomMDLYDTsj+Sy+cKgNTskn6L/hfRjSYPIa7xUe7JEqYa5glUDGD/PEmMprk3sWVNXJpLP/J/ObCEi7k7t6xMRHRA4z4u+XsIevtFLILVNSKAokh8zlMbouqno4XlOINEEjxwaEYIvl5vZKypCSpinhSsL53F7Y3T7Eg4NIsJOQYd4zZ53vJwvF4ULviUOSwVA+bR4OPv97sQLLZ8xH74mDuPS9fwWbzYXm7S9JQetIf5dIKYK7bMZ8HHvpCQFtdGQYU5evRWndLKl7sDMNikmcFgtadr2MuqVXyeYZfC+hGdLy1FRIbKiubFdCtluHdGL1ymWyacPnPvc5aXlKC5ndu3fv3i2dr6k2T5w4IaqSQPzKV74iO90RYONJL5nFXVs3Z6Ls5+VQO6BxYOhboXksQdO8QpluVp1wQCRFh9aIjZ0EISSW4LA67LBanXDmFchxPJ4+MlnhzOVye6XqV5VD8d9qhXNSI8O6eZlybVAV0EmojAhWGdmEzPJ+UYKIqdPxGDx57NvKRDpGA+zIJOIqy5Vcx+1BZLDPaHlAjuiUGF2aqsphR4w7zDGrg83z8ooQ9fep9zd2wpVsTTFw1DMxnOL05MGRV4jwQDeGe9pFooUGelE+fZ4ArGnLOrgKSxEe6kM6FkbPsb2omLEA01Zeg9a9m2CxOeHOy0fNwpXoOrxDmvyxWofSaO61d+PwC49g0c3vx6Hnf4+L7vgITW44CX5a7nQ8G3071CanqoxQpJD8DwJEbSmbA9TZXnfthtEht1XLLxGAfetb3xLrcPHixcK1CDRakjfddBPWr18voOOuJF//+teFj73y2uY3pEqbOZkAbOfm1zJJEj/2mZAKbhsioYD09qJkUFIGiAUGxDGqKnZUQa5MiPyunKbMiXcVlog0SEbDAjoGvcioJHGQ/eCpSgxJ6SuvEV9Nhjn7ssuu2q/H6csXh6NOB3I4XcgQ7B6fcBFpwEH+QwnkKxzN2JTdRhIxkYQOXz6ig31KM0uiY0IAQgkdlSYeHvi7WlBc0wBfaRV6ju+TcAwdlpHAEErqZwrYuo/tE3XXtP1lMXSqZi1C07aXUFI/W1TaQMtxrLj3E/Isp3ZuRKivk6tO8tqPv/4s7C4PiqdMR/O2F1E9bwmCQ4NYeP27BRwnNj6NeCQEpjLPvPI27PvjA5h15W3obdyH+TewNbpFQnS0BjOSL8emfKpVlgaSuG5kl5U3hnnMIRztMtKaTHsAeB0CjHtMPvvss7JbCueVhJ/7Etx8883Cy2hFkodx25wf/vCHsh3Oyxs3vYFYZRtSlj3bt2WCwQAcHp/MxXBvF9wFhQj2dIr6qpp3iXCO3hMHRJUwHsaVL9H3VAIDbc3S0W6ovQn5pZUSA+s4sBXDvR2Su02/TfX8pQLKvqZDYl217d8qfGjWqusx0HIM7Yd3oXLWQgF0Sf0spe6G+oWKdR7bJ9Ji6sWr5MVb92xCfmUdSupniHouaZgtUqnz0E4J1J7csUGKFHidU7teRWHVVFTMmI/wsB8Ny66QAdn71G+QV1olIB48dUT8RJTaxQ3zlC8uFMCC6+6WCT607jEkoiOonLlAyrn2P/UgZqy+QbgPix4Cfd2oW7wCRdUNOPTSE/AVFKPnxH7UzFmC2otWSeLAyW3rVYFxMo6Zq2+SoLP6KGoy1Nooxa1cWJS+TpcHhbXTuaW5atbHxc/IB+O2pt6wmsRLMqDRHsvsYNb8iD/N6TVaymgwkOQTTM8995zci/4u8q6FCxeira1NNvii74tk//Dhw/j2t78tWwJOCmA7t7yeYXtypydf+AonhbudkewOd52UVUMVVnfRahmg3pPHsOKeT4gEg8WGfU//Bl468Tw+DLYcRai/BwUVNQLMobYm+Hu7cel7PiXD2bL7NfS3NKKiYbaovRObnkNBZS1mXX4LWna9it5Tjbj8f3wRdocHgZ42HHzudyitm476pVfi4DO/EfW87F0fF2kQ6O1C/ZLVqJpzkXTa2/zQj1BUXYvZl9+M1j2viSV22Ye+iLY9m6T1EEn6whvuQdjfhwPPPYrK6bPhKigRp2fX0d1YeP29aN+/RYLBvU1HsOT2D4kq3fPHX6Gwug4jvR0orp+FkroZ6Dy8E/ll1Ti5cwOq5l4CuzsPNQuWItB5Ct1HdgtH7W8+jOXv/Qx2/de/46LbPoT2Pa9jzjV3SYNi/Tm92jNybmF1g0FTACt9j9I7Q3UKIj2wGImfOlKhHdra1cPr6WiMWQ3yfjojgr9r1cjfeY3LV604w01BcNHhOm/ePHF4c8cRSi5u3rVhwwZ85zvfET9YNsByuYEsR481Zvo6WkWCUbcffuFRkTIRfy/mXXM3dj32U+RX1qJyzsUYPHmUiwoF5TWomrtEUkYOrnsUJbXTRcoVVNViqLUJvrJKxEZC8BaWoL+lCdNXrkV+RTX2Pf0QSmqnYbClEdNXXYfuY3sQDQ6jeu4S9J88IlyIfjhaUideexZ5JZUYbD0qpntP4wE43G4U181E0+bnUVw7A5FgAHPX3onuQ9tlp7VQdwuq5y2Fv/MUpl5yhUjdkcEeKdGiM3PB9e+Gv70Jg51t6DmyAzNX3yCtiWZdcSsOv/B7uAtL1XPkl2De2tvFot375IOonDFPJjk00IXqecuRX1qBXY//TBqD0BCaf/17hGPyQyuXBszRlx7Hopvei5d++GVc+zf34+grf8C86997hkrJnhCzRWYVw4ucWO19xA0vNFD4d+0zNAeXzb4vc2KAVqmakGv1qB+GJN/saF22bBlefvllkWIk8/R5lZaWyt/mz58vJJ/O10kBjG6KrlPHhUTTajv4wqNCUF15haJyZq6+EX0nDglB58olQR0JDGLGZdchHgzg+Jb1SIaHUTl9PsLBIcy6/Fa07NogRgJVW8Zqx9Qlq+EpLsfeJ3+NstrpIuaD/V2YdcUtYnmd2vaSun8qCV9xJSpmL0LztpfVRvXpFPydLQIOStXGDU+isLpe1U+GRzDr8psRGujByW0viqob6mjGguvvVf0UBrplvxxXfiEigUEsvPn94GaqB555UAobuo7tw6Xv+xs0bXlBgsPHXn4CBVX18BSXYfplN8r4RwZ7cGrHBqSTcbk+e2PRcEkmYqhbuBLu0sqcWRJdB7eJNTvc1YLaJVcg1NuOvMq6SQFMSy+RNlYVfNadsTUotbSSlglG87zsTAYNLA3I7LCalmRUkeZQEfdDotSi9UhHK4HJUBENAO5/qUNFZoDlkl68v4UAC46MGJkMGbRsf0msIK5sDjatrOq5l2Dn4z9FcdVUUZ/zrrsHDp/aB7r59eekKmWosxmLb/kQmjY9h0U3vQ+bfnU/yqbOhq+sBg2XXiuTEOxqwamdLyMa9KN6zlKRCJVzl0gTM7oLKLGmrrxG3BF0dfBZKBl5z9KpsxDs6xIeFA0OIb98CqYsvtQoXc9guLNFsga6G/di7jvehX1PPIDFt38Yp7a/JB1hShvmioWpqE8GiUgIR174vaitV//9m3jH39yPQ+sexaJbPmDEHE2pNRkgPNiF7sO7JK8qPhIQKV8ydQ68Zap4NdeHDlVz7aD5mDGlF92MRmtSqkUWc2iAmXPiJJPXKEwWd4rhmefCM0syfR/NzXSoTTtZ+ZMSTKtOWokk8Pw7Sb1s15PJoLKqSrgZ2z1wg3p+Jg2wMx2tGYl79R7bI6Szbc9rqJyzBIOtx0UyWKTY8o15TYeffQjzrr0LL//rV4X7HN/4NC668yNGy1/T0GaAzoPb4PB40L53E8pnLkKgq0VUHcvRs69NB2jrjpeFL1EalE2fL+qojCXrZzyGKhDe9+QvMWP1jdj96E+x/H1/LfeYecVtOQFw5IXfYd41d2Hzr7+LS9//OTRvWz/msSTk3Yd2yPOS3NMQIV97g9N5TLid+UU2wEbVl9GjQyZcdVAQlwCljVaLupJLX5HX0lGWXFmm5uO06tQNms2GAKXYru3bxbXDWDCP4e5wbjcr/Zn2bseUuvozNrUfb9GMSrBcnnx/a6N0tWMOUfmMhUJaZ6995+jGCNnj2L7rVZTNWIBjLz+Oxbd+CM1b12HG5bfmHG5mB/jbT4jKK6mbhb6Th8WpmDshL4POvZtQOn0egr2dsppKGuaINzvXh+Xu5dPno7/5iIRaaPm6JFvhjR+GfBwur6hpAoaGB10oY39UTta5gso80dkTI4CTGmOVk6Wll26bpQGmz5OMEukXo443B5nlfCOaogGlgaQlmL6O2erMvo7+TqtSM0fMNUY5Sf7YoaIMIv4B6RTMShUWCTjyi8YZ+7T4mBiSkVJ++swY9hnjo3pKKItKdfM5bV294ZQzQlGyLsYBwV/+V5ORXqfrHE+/z3hGQTZgs0dBS8hcnvfxzjVLuLF4lhnQ2ff9vwZxDhoIChtR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31640" y="1121907"/>
          <a:ext cx="5883275" cy="50292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31419"/>
                <a:gridCol w="3670255"/>
                <a:gridCol w="1581892"/>
              </a:tblGrid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№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Қатысқан</a:t>
                      </a:r>
                      <a:r>
                        <a:rPr lang="en-US" sz="1100" b="1" spc="-15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іс-</a:t>
                      </a:r>
                      <a:r>
                        <a:rPr lang="en-US" sz="1100" b="1" spc="-10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шара</a:t>
                      </a:r>
                      <a:r>
                        <a:rPr lang="en-US" sz="1100" b="1" spc="-15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атауы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Нәтиже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Қалалық флешбук “PROкниги”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altLang="en-US" sz="1100" b="1" spc="-5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r>
                        <a:rPr lang="en-US" sz="1100" b="1" spc="-5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орын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Қалалық флешбук “PROкниги”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alt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3 орын</a:t>
                      </a: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Городской конкурс «Лучший образовательный ресурс»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3 орын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8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Городской конкурс учителей русского языка и литературы «Калейдоскоп открытых уроков»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2 орын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r>
                        <a:rPr lang="ru-RU" alt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  <a:endParaRPr lang="ru-RU" altLang="en-US" sz="11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Городская конференция «Патриотическое воспитание обучающихся 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через изучение русского языка и литературы, английского языка»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сертификат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 </a:t>
                      </a:r>
                      <a:r>
                        <a:rPr lang="ru-RU" altLang="en-US" sz="11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  <a:endParaRPr lang="ru-RU" altLang="en-US" sz="11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Республиканская дистанционная олимпиада ПЕДстарт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1 орын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Спикер на городской августовкой конференции на тему «Lesson study: пошаговый алгоритм 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проведения»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сертификат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Спикер регионального семинара ЦПМ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/>
                          <a:ea typeface="Times New Roman" panose="02020603050405020304"/>
                        </a:rPr>
                        <a:t>сертификат</a:t>
                      </a:r>
                      <a:endParaRPr lang="ru-RU" sz="1200" b="1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6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3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3082925" y="1782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Изображение 1" descr="Педстарт ДИПЛОМ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405" y="4869180"/>
            <a:ext cx="1681480" cy="11887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2240280"/>
            <a:ext cx="1343660" cy="18014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160" y="1917065"/>
            <a:ext cx="1399540" cy="195961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485" y="5157470"/>
            <a:ext cx="1775460" cy="125476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710" y="4925695"/>
            <a:ext cx="1789430" cy="124079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835" y="4940935"/>
            <a:ext cx="1733550" cy="1225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28662" y="718810"/>
            <a:ext cx="821533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Соболева Н.Ю.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28662" y="1303585"/>
          <a:ext cx="5400598" cy="4645693"/>
        </p:xfrm>
        <a:graphic>
          <a:graphicData uri="http://schemas.openxmlformats.org/drawingml/2006/table">
            <a:tbl>
              <a:tblPr firstRow="1" firstCol="1" bandRow="1"/>
              <a:tblGrid>
                <a:gridCol w="323784"/>
                <a:gridCol w="1340073"/>
                <a:gridCol w="1632801"/>
                <a:gridCol w="950869"/>
                <a:gridCol w="1153071"/>
              </a:tblGrid>
              <a:tr h="841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№</a:t>
                      </a:r>
                      <a:endParaRPr lang="ru-RU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Қатысушының аты-жөні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Қатысқан іс- шара атауы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(толық жазылады)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Уақыты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Нәтиже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(орын, сертификат, алғыс хат)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Соболева Нина Юрьевна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«Мудрый учитель» КИО KZ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04.12.2021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«Русский язык и литература» КИО KZ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04.02.2022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</a:t>
                      </a:r>
                      <a:endParaRPr lang="ru-RU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«Русский язык и литература» </a:t>
                      </a: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Daryn</a:t>
                      </a:r>
                      <a:r>
                        <a:rPr lang="ru-RU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.</a:t>
                      </a: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online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19.02.2022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«Русский язык и литература» Daryn.online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19.02.2022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Диплом 2 степени 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1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Калиева Диана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Первый тур Республиканской лингвестической олимпиады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11.11.2021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</a:t>
                      </a:r>
                      <a:endParaRPr lang="ru-RU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686" marR="626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73" y="3402974"/>
            <a:ext cx="12430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97" y="885022"/>
            <a:ext cx="1427163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11" y="2593617"/>
            <a:ext cx="1209543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214414" y="1765250"/>
            <a:ext cx="5143536" cy="175432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внимание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Содержимое 3" descr="Шаблон презентации (ручка и перо) - презентация, доклад, проект"/>
          <p:cNvPicPr>
            <a:picLocks noGrp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87154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</a:t>
            </a:r>
            <a:endParaRPr lang="ru-RU" sz="5400" b="1" i="1" dirty="0" smtClean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</a:t>
            </a:r>
            <a:r>
              <a:rPr lang="ru-RU" sz="5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ШМО</a:t>
            </a:r>
            <a:endParaRPr lang="en-US" sz="4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0994" y="1772816"/>
            <a:ext cx="8286808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Баранова Н. И.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исследователь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Досмагамбетова З.Е.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Абдрахимова </a:t>
            </a:r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З.Г.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4.Найманбаева Ж.Б. 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модератор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5.Соболева Н.Ю. – </a:t>
            </a:r>
            <a:r>
              <a:rPr lang="en-US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lang="en-US" alt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1046440"/>
            <a:ext cx="8572528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МО</a:t>
            </a:r>
            <a:endParaRPr kumimoji="0" lang="en-US" sz="54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2071678"/>
            <a:ext cx="75009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ключевых компетенций через развитие мотивационной сферы участников образовательного процесса»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и задачи 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новый учебный год: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00034" y="1529822"/>
            <a:ext cx="8358246" cy="517064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образования, развитие личностных и образовательных компетентностей обучающихся.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учебной мотивации учащихся, формирования универсальных компетенций.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принципа дифференциации образования с учетом потребностей старшеклассников и построение для каждого ученика индивидуальной образовательной программы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Эффективное использование в урочной и внеурочной деятельности современных инновационных технологий, включая ИКТ, проектно-исследовательскую деятельность учащихся, дискуссионные, диалоговые и групповые формы и методы обучения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работу по подготовке научных и авторских работ.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57158" y="795754"/>
            <a:ext cx="8786842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0" algn="l"/>
                <a:tab pos="4733925" algn="l"/>
              </a:tabLs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Учителями МО активно используются новые педагогические технологии: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28596" y="2357430"/>
            <a:ext cx="8715404" cy="28623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00250" algn="l"/>
                <a:tab pos="473392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технология;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00250" algn="l"/>
                <a:tab pos="473392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Групповое обучение;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00250" algn="l"/>
                <a:tab pos="473392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 проектная деятельность;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00250" algn="l"/>
                <a:tab pos="4733925" algn="l"/>
              </a:tabLs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Проблемно-ориентированное обучение;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000250" algn="l"/>
                <a:tab pos="4733925" algn="l"/>
              </a:tabLst>
            </a:pP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технологии.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1444" y="620688"/>
            <a:ext cx="32864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anose="020E0502030303020204"/>
                <a:ea typeface="+mj-ea"/>
                <a:cs typeface="+mj-cs"/>
              </a:rPr>
              <a:t>День языков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28" y="1315102"/>
            <a:ext cx="1349834" cy="201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38" y="1315102"/>
            <a:ext cx="1382524" cy="198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030627"/>
            <a:ext cx="1296144" cy="175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91683"/>
            <a:ext cx="1512167" cy="19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50" y="4437112"/>
            <a:ext cx="308219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73" y="1485528"/>
            <a:ext cx="1829018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78" y="3457608"/>
            <a:ext cx="2125662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2340966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070"/>
            <a:ext cx="3743325" cy="237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32" y="936707"/>
            <a:ext cx="3636876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4" y="3461501"/>
            <a:ext cx="3528392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32" y="3432176"/>
            <a:ext cx="3636875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5984" y="285728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Абдрахимова </a:t>
            </a:r>
            <a:r>
              <a:rPr lang="ru-RU" sz="32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З.Г.</a:t>
            </a:r>
            <a:endParaRPr lang="en-US" sz="32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14513" y="886421"/>
          <a:ext cx="5421784" cy="3915837"/>
        </p:xfrm>
        <a:graphic>
          <a:graphicData uri="http://schemas.openxmlformats.org/drawingml/2006/table">
            <a:tbl>
              <a:tblPr firstRow="1" firstCol="1" bandRow="1"/>
              <a:tblGrid>
                <a:gridCol w="491925"/>
                <a:gridCol w="2725562"/>
                <a:gridCol w="2204297"/>
              </a:tblGrid>
              <a:tr h="320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№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Қатысқан іс- шара атауы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Нәтиже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6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городская конференция «Патриотическое воспитание обучающихся </a:t>
                      </a:r>
                      <a:endParaRPr lang="ru-RU" altLang="en-US" sz="1200" b="1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через изучение русского языка и литературы, английского языка»</a:t>
                      </a:r>
                      <a:endParaRPr lang="ru-RU" altLang="en-US" sz="1200" b="1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</a:t>
                      </a: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Диплом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 Республикалық орыс тілі мен әдебиеті пәндік олимпиада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2орын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Қалалық флешбук “</a:t>
                      </a:r>
                      <a:r>
                        <a:rPr lang="en-US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PRO</a:t>
                      </a: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книги</a:t>
                      </a:r>
                      <a:r>
                        <a:rPr lang="en-US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”</a:t>
                      </a:r>
                      <a:endParaRPr lang="en-US" altLang="en-US" sz="1200" b="1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 орын</a:t>
                      </a: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Республиканская олимпиада ПЕДстарт</a:t>
                      </a:r>
                      <a:endParaRPr lang="ru-RU" altLang="en-US" sz="1200" b="1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 орын</a:t>
                      </a:r>
                      <a:r>
                        <a:rPr lang="en-US" sz="12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Изображение 5" descr="Педстарт дипломАбд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4149090"/>
            <a:ext cx="2851785" cy="2017395"/>
          </a:xfrm>
          <a:prstGeom prst="rect">
            <a:avLst/>
          </a:prstGeom>
        </p:spPr>
      </p:pic>
      <p:pic>
        <p:nvPicPr>
          <p:cNvPr id="7" name="Изображение 6" descr="Педстарт сертификатАбд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255" y="4149090"/>
            <a:ext cx="2750185" cy="194500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70" y="3752215"/>
            <a:ext cx="1886585" cy="2738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Баранова Н. И</a:t>
            </a:r>
            <a:endParaRPr lang="en-US" dirty="0"/>
          </a:p>
        </p:txBody>
      </p:sp>
      <p:pic>
        <p:nvPicPr>
          <p:cNvPr id="3" name="Рисунок 2" descr="Шаблон презентации (ручка и перо) - презентация, доклад, проект"/>
          <p:cNvPicPr/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560" y="44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219932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219932" cy="2616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14282" y="642918"/>
            <a:ext cx="8883408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Баранова Н. И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331641" y="1575936"/>
          <a:ext cx="5063490" cy="3781425"/>
        </p:xfrm>
        <a:graphic>
          <a:graphicData uri="http://schemas.openxmlformats.org/drawingml/2006/table">
            <a:tbl>
              <a:tblPr firstRow="1" firstCol="1" bandRow="1"/>
              <a:tblGrid>
                <a:gridCol w="366596"/>
                <a:gridCol w="3038430"/>
                <a:gridCol w="1658490"/>
              </a:tblGrid>
              <a:tr h="186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№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Мероприятие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Результат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en-US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  <a:sym typeface="+mn-ea"/>
                        </a:rPr>
                        <a:t>Қалалық флешбук “PRO</a:t>
                      </a:r>
                      <a:r>
                        <a:rPr lang="ru-RU" altLang="en-US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  <a:sym typeface="+mn-ea"/>
                        </a:rPr>
                        <a:t>книги</a:t>
                      </a:r>
                      <a:r>
                        <a:rPr lang="en-US" altLang="en-US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  <a:sym typeface="+mn-ea"/>
                        </a:rPr>
                        <a:t>”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Диплом 2 место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гордская конференция «Патриотическое воспитание обучающихся </a:t>
                      </a:r>
                      <a:endParaRPr lang="ru-RU" sz="1100" b="1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через изучение русского языка и литературы, английского языка» 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сертификат </a:t>
                      </a: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республиканская диставнционная олимпиада ПЕД старт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городской этап республиканской предметной олимпиадаы Саркеева Маншук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областной этап республиканской предметной олимпиадаы Саркеева Маншук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2993" marR="6299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27325" y="1935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4217670"/>
            <a:ext cx="1814195" cy="257619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65" y="4221480"/>
            <a:ext cx="3522980" cy="242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3376</Words>
  <Application>WPS Presentation</Application>
  <PresentationFormat>Экран (4:3)</PresentationFormat>
  <Paragraphs>279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6" baseType="lpstr">
      <vt:lpstr>Arial</vt:lpstr>
      <vt:lpstr>SimSun</vt:lpstr>
      <vt:lpstr>Wingdings</vt:lpstr>
      <vt:lpstr>Wingdings 2</vt:lpstr>
      <vt:lpstr>Times New Roman</vt:lpstr>
      <vt:lpstr>Calibri</vt:lpstr>
      <vt:lpstr>Candara</vt:lpstr>
      <vt:lpstr>Times New Roman</vt:lpstr>
      <vt:lpstr>Calibri</vt:lpstr>
      <vt:lpstr>Constantia</vt:lpstr>
      <vt:lpstr>Microsoft YaHei</vt:lpstr>
      <vt:lpstr>Arial Unicode MS</vt:lpstr>
      <vt:lpstr>Cascadia Code Light</vt:lpstr>
      <vt:lpstr>Century</vt:lpstr>
      <vt:lpstr>Franklin Gothic Book</vt:lpstr>
      <vt:lpstr>MS Reference Sans Serif</vt:lpstr>
      <vt:lpstr>NSimSun</vt:lpstr>
      <vt:lpstr>Segoe UI Variable Display Light</vt:lpstr>
      <vt:lpstr>Sitka Display Semibold</vt:lpstr>
      <vt:lpstr>Sitka Small Semibold</vt:lpstr>
      <vt:lpstr>Sylfaen</vt:lpstr>
      <vt:lpstr>Tahoma</vt:lpstr>
      <vt:lpstr>Поток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Баранова Н. И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PC</cp:lastModifiedBy>
  <cp:revision>30</cp:revision>
  <dcterms:created xsi:type="dcterms:W3CDTF">2021-03-30T04:06:00Z</dcterms:created>
  <dcterms:modified xsi:type="dcterms:W3CDTF">2024-11-14T07:49:39Z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CBB0507D8E074CCBA8661AB6A4FE8600_13</vt:lpwstr>
  </property>
  <property fmtid="{D5CDD505-2E9C-101B-9397-08002B2CF9AE}" pid="3" name="KSOProductBuildVer">
    <vt:lpwstr>1049-12.2.0.18607</vt:lpwstr>
  </property>
</Properties>
</file>