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sldIdLst>
    <p:sldId id="256" r:id="rId2"/>
    <p:sldId id="257" r:id="rId3"/>
    <p:sldId id="261" r:id="rId4"/>
    <p:sldId id="262" r:id="rId5"/>
    <p:sldId id="263" r:id="rId6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4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9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396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24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674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2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307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59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08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57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52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8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7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6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8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5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5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9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30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9833" y="488854"/>
            <a:ext cx="14728190" cy="1579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kk-KZ" sz="10200" b="0" spc="-59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sz="10200" b="0" spc="-90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200" b="0" spc="-7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sz="10200" b="0" spc="-1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</a:t>
            </a:r>
            <a:r>
              <a:rPr sz="10200" b="0" spc="-29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0200" b="0" spc="-55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0200" b="0" spc="-2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0200" b="0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0200" b="0" spc="6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sz="10200" b="0" spc="-34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10200" b="0" spc="6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endParaRPr sz="10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FE9136-B170-4A1A-A54A-AE2C6EA0D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4233" r="10317"/>
          <a:stretch/>
        </p:blipFill>
        <p:spPr>
          <a:xfrm>
            <a:off x="5500993" y="2171700"/>
            <a:ext cx="7286013" cy="68685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73BDD8-C585-47EF-A877-E6A592682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197"/>
          <a:stretch/>
        </p:blipFill>
        <p:spPr>
          <a:xfrm rot="16200000">
            <a:off x="-1526783" y="3393368"/>
            <a:ext cx="7315200" cy="34996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9EE3E-1774-4D7C-B8D9-5B06AB665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20800" y="1485583"/>
            <a:ext cx="3499407" cy="73158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02835" y="193040"/>
            <a:ext cx="8482965" cy="1304925"/>
          </a:xfrm>
          <a:custGeom>
            <a:avLst/>
            <a:gdLst/>
            <a:ahLst/>
            <a:cxnLst/>
            <a:rect l="l" t="t" r="r" b="b"/>
            <a:pathLst>
              <a:path w="8482965" h="1671955">
                <a:moveTo>
                  <a:pt x="8167596" y="1671890"/>
                </a:moveTo>
                <a:lnTo>
                  <a:pt x="315086" y="1671890"/>
                </a:lnTo>
                <a:lnTo>
                  <a:pt x="268615" y="1668464"/>
                </a:lnTo>
                <a:lnTo>
                  <a:pt x="224231" y="1658517"/>
                </a:lnTo>
                <a:lnTo>
                  <a:pt x="182426" y="1642540"/>
                </a:lnTo>
                <a:lnTo>
                  <a:pt x="143694" y="1621027"/>
                </a:lnTo>
                <a:lnTo>
                  <a:pt x="108528" y="1594470"/>
                </a:lnTo>
                <a:lnTo>
                  <a:pt x="77420" y="1563361"/>
                </a:lnTo>
                <a:lnTo>
                  <a:pt x="50863" y="1528195"/>
                </a:lnTo>
                <a:lnTo>
                  <a:pt x="29349" y="1489463"/>
                </a:lnTo>
                <a:lnTo>
                  <a:pt x="13372" y="1447659"/>
                </a:lnTo>
                <a:lnTo>
                  <a:pt x="3425" y="1403274"/>
                </a:lnTo>
                <a:lnTo>
                  <a:pt x="0" y="1356803"/>
                </a:lnTo>
                <a:lnTo>
                  <a:pt x="0" y="315086"/>
                </a:lnTo>
                <a:lnTo>
                  <a:pt x="3425" y="268615"/>
                </a:lnTo>
                <a:lnTo>
                  <a:pt x="13372" y="224230"/>
                </a:lnTo>
                <a:lnTo>
                  <a:pt x="29349" y="182426"/>
                </a:lnTo>
                <a:lnTo>
                  <a:pt x="50863" y="143694"/>
                </a:lnTo>
                <a:lnTo>
                  <a:pt x="77420" y="108528"/>
                </a:lnTo>
                <a:lnTo>
                  <a:pt x="108528" y="77419"/>
                </a:lnTo>
                <a:lnTo>
                  <a:pt x="143694" y="50862"/>
                </a:lnTo>
                <a:lnTo>
                  <a:pt x="182426" y="29349"/>
                </a:lnTo>
                <a:lnTo>
                  <a:pt x="224231" y="13372"/>
                </a:lnTo>
                <a:lnTo>
                  <a:pt x="268615" y="3425"/>
                </a:lnTo>
                <a:lnTo>
                  <a:pt x="315083" y="0"/>
                </a:lnTo>
                <a:lnTo>
                  <a:pt x="8167599" y="0"/>
                </a:lnTo>
                <a:lnTo>
                  <a:pt x="8214066" y="3425"/>
                </a:lnTo>
                <a:lnTo>
                  <a:pt x="8258451" y="13372"/>
                </a:lnTo>
                <a:lnTo>
                  <a:pt x="8300256" y="29349"/>
                </a:lnTo>
                <a:lnTo>
                  <a:pt x="8338988" y="50862"/>
                </a:lnTo>
                <a:lnTo>
                  <a:pt x="8374154" y="77419"/>
                </a:lnTo>
                <a:lnTo>
                  <a:pt x="8405263" y="108528"/>
                </a:lnTo>
                <a:lnTo>
                  <a:pt x="8431820" y="143694"/>
                </a:lnTo>
                <a:lnTo>
                  <a:pt x="8453334" y="182426"/>
                </a:lnTo>
                <a:lnTo>
                  <a:pt x="8469310" y="224230"/>
                </a:lnTo>
                <a:lnTo>
                  <a:pt x="8479258" y="268615"/>
                </a:lnTo>
                <a:lnTo>
                  <a:pt x="8482683" y="315086"/>
                </a:lnTo>
                <a:lnTo>
                  <a:pt x="8482683" y="1356803"/>
                </a:lnTo>
                <a:lnTo>
                  <a:pt x="8479258" y="1403274"/>
                </a:lnTo>
                <a:lnTo>
                  <a:pt x="8469310" y="1447659"/>
                </a:lnTo>
                <a:lnTo>
                  <a:pt x="8453334" y="1489463"/>
                </a:lnTo>
                <a:lnTo>
                  <a:pt x="8431820" y="1528195"/>
                </a:lnTo>
                <a:lnTo>
                  <a:pt x="8405263" y="1563361"/>
                </a:lnTo>
                <a:lnTo>
                  <a:pt x="8374154" y="1594470"/>
                </a:lnTo>
                <a:lnTo>
                  <a:pt x="8338988" y="1621027"/>
                </a:lnTo>
                <a:lnTo>
                  <a:pt x="8300256" y="1642540"/>
                </a:lnTo>
                <a:lnTo>
                  <a:pt x="8258451" y="1658517"/>
                </a:lnTo>
                <a:lnTo>
                  <a:pt x="8214066" y="1668464"/>
                </a:lnTo>
                <a:lnTo>
                  <a:pt x="8167596" y="167189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7010400" y="243776"/>
            <a:ext cx="4479290" cy="1254189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lang="kk-KZ" sz="3600" b="1" spc="9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sz="3600" b="1" spc="4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6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бıрлестıгı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3600" b="1" spc="12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мұғалıмдерı</a:t>
            </a:r>
            <a:endParaRPr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7241997"/>
            <a:ext cx="4780890" cy="1603196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852170" marR="5080" indent="-840105" algn="ctr">
              <a:lnSpc>
                <a:spcPct val="116000"/>
              </a:lnSpc>
              <a:spcBef>
                <a:spcPts val="100"/>
              </a:spcBef>
            </a:pPr>
            <a:r>
              <a:rPr lang="ru-RU" sz="2000" b="1" spc="85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Смайлова</a:t>
            </a:r>
            <a:r>
              <a:rPr lang="ru-RU" sz="2000" b="1" spc="8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1" spc="85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Гүлсім</a:t>
            </a:r>
            <a:r>
              <a:rPr lang="ru-RU" sz="2000" b="1" spc="8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1" spc="85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Сабитбекқызы</a:t>
            </a:r>
            <a:endParaRPr lang="ru-RU" sz="2000" b="1" spc="85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852170" marR="5080" indent="-840105" algn="ctr">
              <a:lnSpc>
                <a:spcPct val="116000"/>
              </a:lnSpc>
              <a:spcBef>
                <a:spcPts val="100"/>
              </a:spcBef>
            </a:pPr>
            <a:r>
              <a:rPr sz="2000" b="1" spc="-7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Педагог</a:t>
            </a:r>
            <a:r>
              <a:rPr sz="2000" b="1" spc="-7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kk-KZ" sz="2000" b="1" spc="-7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-сарапшы, 20 </a:t>
            </a:r>
            <a:r>
              <a:rPr sz="2000" b="1" spc="95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жыл</a:t>
            </a:r>
            <a:endParaRPr sz="2000" b="1" spc="95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45109" y="7253593"/>
            <a:ext cx="5177570" cy="710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2930" marR="5080" indent="-570865" algn="ctr">
              <a:lnSpc>
                <a:spcPct val="116000"/>
              </a:lnSpc>
              <a:spcBef>
                <a:spcPts val="100"/>
              </a:spcBef>
            </a:pPr>
            <a:r>
              <a:rPr lang="kk-KZ" sz="2000" b="1" spc="2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Кульбаева Тамаша Александровна</a:t>
            </a:r>
          </a:p>
          <a:p>
            <a:pPr marL="582930" marR="5080" indent="-570865" algn="ctr">
              <a:lnSpc>
                <a:spcPct val="116000"/>
              </a:lnSpc>
              <a:spcBef>
                <a:spcPts val="100"/>
              </a:spcBef>
            </a:pPr>
            <a:r>
              <a:rPr sz="2000" b="1" spc="1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Педагог</a:t>
            </a:r>
            <a:r>
              <a:rPr lang="kk-KZ" sz="2000" b="1" spc="1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 сарапшы</a:t>
            </a:r>
            <a:r>
              <a:rPr sz="2000" b="1" spc="1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kk-KZ" sz="2000" b="1" spc="1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15</a:t>
            </a:r>
            <a:r>
              <a:rPr sz="2000" b="1" spc="-17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b="1" spc="9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жыл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649929" y="7241997"/>
            <a:ext cx="4988141" cy="710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405" marR="5080" indent="-434340" algn="ctr">
              <a:lnSpc>
                <a:spcPct val="116000"/>
              </a:lnSpc>
              <a:spcBef>
                <a:spcPts val="100"/>
              </a:spcBef>
            </a:pPr>
            <a:r>
              <a:rPr lang="kk-KZ" sz="2000" b="1" spc="1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Омиржанов Сарсенбек Каукенович</a:t>
            </a:r>
          </a:p>
          <a:p>
            <a:pPr marL="446405" marR="5080" indent="-434340" algn="ctr">
              <a:lnSpc>
                <a:spcPct val="116000"/>
              </a:lnSpc>
              <a:spcBef>
                <a:spcPts val="100"/>
              </a:spcBef>
            </a:pPr>
            <a:r>
              <a:rPr sz="2000" b="1" spc="15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Педагог</a:t>
            </a:r>
            <a:r>
              <a:rPr lang="en-US" sz="2000" b="1" spc="1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kk-KZ" sz="2000" b="1" spc="1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сарапшы </a:t>
            </a:r>
            <a:r>
              <a:rPr sz="2000" b="1" spc="1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kk-KZ" sz="2000" b="1" spc="1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31</a:t>
            </a:r>
            <a:r>
              <a:rPr sz="2000" b="1" spc="-17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2000" b="1" spc="95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жыл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2DF9C2-C874-49E8-87FF-BDD6A906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34" y="2032765"/>
            <a:ext cx="3256347" cy="4888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2DF32E-D391-443D-9EC1-9E859193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89" y="2034423"/>
            <a:ext cx="3257203" cy="48888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8F987-2A95-4DDB-8030-EEACFE7A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800" y="2034423"/>
            <a:ext cx="3257203" cy="48888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22A2E-4B5A-453D-94C3-D716A37CF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762500"/>
            <a:ext cx="7035800" cy="527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6AB70-423C-4D11-870F-90C8D6155769}"/>
              </a:ext>
            </a:extLst>
          </p:cNvPr>
          <p:cNvSpPr txBox="1"/>
          <p:nvPr/>
        </p:nvSpPr>
        <p:spPr>
          <a:xfrm>
            <a:off x="1371600" y="6591300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Жетістігі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Қостанай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облысы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әкімдігінің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білім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басқармасы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Қостанай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дарыны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өңірлік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ғылыми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практикалық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орталығы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Абай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оқуларының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жүлдегерін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дайындағаны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үшін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Алғыс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хатпен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</a:rPr>
              <a:t>марапатталды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 2024 ж.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B9E80E-BBE6-47FA-9B40-CA895ADB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800100"/>
            <a:ext cx="2286198" cy="3432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660DB-AD9F-4FAA-AE1F-1D96582D5174}"/>
              </a:ext>
            </a:extLst>
          </p:cNvPr>
          <p:cNvSpPr txBox="1"/>
          <p:nvPr/>
        </p:nvSpPr>
        <p:spPr>
          <a:xfrm>
            <a:off x="1447800" y="4358670"/>
            <a:ext cx="4343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Смайлова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Гүлсім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Сабитбекқызы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пәнінің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педагог -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сарапшы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079F41-954F-4DB1-B21E-9AEC9909A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76200"/>
            <a:ext cx="10972800" cy="50673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5394E-3261-4B1D-9232-12CD7C0D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783" y="291292"/>
            <a:ext cx="2756297" cy="59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7FC433-3B63-4A94-B130-ECAFECD8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76300"/>
            <a:ext cx="3255546" cy="488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F0A5A0-BE82-4510-B060-B1A70CFBF304}"/>
              </a:ext>
            </a:extLst>
          </p:cNvPr>
          <p:cNvSpPr txBox="1"/>
          <p:nvPr/>
        </p:nvSpPr>
        <p:spPr>
          <a:xfrm>
            <a:off x="685800" y="5981700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Омиржанов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Сарсенбек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Каукенович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сарапшы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31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01536E-CA5C-47BF-96C5-C8D2BD787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06" y="495300"/>
            <a:ext cx="2440038" cy="33557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24DA45-7900-4B21-A355-74ED98D51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608" y="1943100"/>
            <a:ext cx="2440038" cy="3355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66B71A-2DC6-4318-8EAE-CA96FC5B1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24" y="1104900"/>
            <a:ext cx="2440038" cy="33557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E63811-8279-412E-A1AC-7D176F5B2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05" y="3041429"/>
            <a:ext cx="2440037" cy="33557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9F561A-29D4-4DBC-B8CA-B17286BE6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951" y="21535"/>
            <a:ext cx="4629150" cy="10287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DDAA40-908D-4DEC-9674-98C5D0B48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530" y="6548001"/>
            <a:ext cx="8215464" cy="36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1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EB957F-6052-44AD-8EDF-D386B56A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52500"/>
            <a:ext cx="3255546" cy="488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7B0F9-EF33-47FF-A73B-0C6A4BE418B8}"/>
              </a:ext>
            </a:extLst>
          </p:cNvPr>
          <p:cNvSpPr txBox="1"/>
          <p:nvPr/>
        </p:nvSpPr>
        <p:spPr>
          <a:xfrm>
            <a:off x="914400" y="6210300"/>
            <a:ext cx="464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Кульбаева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Тамаша Александровна</a:t>
            </a: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сарапшы,15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4FA66-AAFE-4DD8-8EDA-B9A59A005BE3}"/>
              </a:ext>
            </a:extLst>
          </p:cNvPr>
          <p:cNvSpPr txBox="1"/>
          <p:nvPr/>
        </p:nvSpPr>
        <p:spPr>
          <a:xfrm>
            <a:off x="762000" y="7581900"/>
            <a:ext cx="73437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2024ж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"Рудный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әкімдігінің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"Рудный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тілдерді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"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Сүйікті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қалама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арнаймын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 Рудный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66-жылдығына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арт-бульвары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хат.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ED2F8D-2000-456E-B69A-9F94ED438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6152"/>
            <a:ext cx="3228975" cy="4305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2C7DB9-51F7-48A1-BE5D-0AAB7F34A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14" y="4914900"/>
            <a:ext cx="5181600" cy="3886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30EFCD-9D81-45CE-941F-6995C98D29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 b="27778"/>
          <a:stretch/>
        </p:blipFill>
        <p:spPr>
          <a:xfrm>
            <a:off x="8527707" y="305732"/>
            <a:ext cx="7113171" cy="43557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96443B-3A21-46D9-BF63-5282BDD44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4913826"/>
            <a:ext cx="37338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1794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136</TotalTime>
  <Words>113</Words>
  <Application>Microsoft Office PowerPoint</Application>
  <PresentationFormat>Произвольный</PresentationFormat>
  <Paragraphs>17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Times New Roman</vt:lpstr>
      <vt:lpstr>Trebuchet MS</vt:lpstr>
      <vt:lpstr>Wingdings 3</vt:lpstr>
      <vt:lpstr>Аспект</vt:lpstr>
      <vt:lpstr>Өнер  бірлестігі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Ағылшын тілі бірлестігі</dc:title>
  <dc:creator>iamelmirra</dc:creator>
  <cp:keywords>DAGI1tI29cM,BAFFTTAyFSE</cp:keywords>
  <cp:lastModifiedBy>PC</cp:lastModifiedBy>
  <cp:revision>8</cp:revision>
  <dcterms:created xsi:type="dcterms:W3CDTF">2024-11-14T04:46:43Z</dcterms:created>
  <dcterms:modified xsi:type="dcterms:W3CDTF">2024-11-14T07:37:50Z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2024-06-22T05:00:00Z</vt:filetime>
  </property>
  <property fmtid="{D5CDD505-2E9C-101B-9397-08002B2CF9AE}" pid="3" name="Creator">
    <vt:lpwstr>Canva</vt:lpwstr>
  </property>
  <property fmtid="{D5CDD505-2E9C-101B-9397-08002B2CF9AE}" pid="4" name="LastSaved">
    <vt:filetime>2024-11-14T05:00:00Z</vt:filetime>
  </property>
  <property fmtid="{D5CDD505-2E9C-101B-9397-08002B2CF9AE}" pid="5" name="ICV">
    <vt:lpwstr>8A02D275326F4BFB8F614E87EB0463D2_12</vt:lpwstr>
  </property>
  <property fmtid="{D5CDD505-2E9C-101B-9397-08002B2CF9AE}" pid="6" name="KSOProductBuildVer">
    <vt:lpwstr>1049-12.2.0.18607</vt:lpwstr>
  </property>
</Properties>
</file>