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9" r:id="rId4"/>
    <p:sldId id="260" r:id="rId5"/>
    <p:sldId id="263" r:id="rId6"/>
    <p:sldId id="262" r:id="rId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55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viewProps" Target="viewProps.xml"/><Relationship Id="rId8" Type="http://schemas.openxmlformats.org/officeDocument/2006/relationships/presProps" Target="presProps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0" Type="http://schemas.openxmlformats.org/officeDocument/2006/relationships/tableStyles" Target="tableStyles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146F4-FD26-4159-B869-B1D68CE6D1C4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48601-F387-4666-8255-AF1E89A24EE9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146F4-FD26-4159-B869-B1D68CE6D1C4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48601-F387-4666-8255-AF1E89A24EE9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146F4-FD26-4159-B869-B1D68CE6D1C4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48601-F387-4666-8255-AF1E89A24EE9}" type="slidenum">
              <a:rPr lang="ru-RU" smtClean="0"/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 panose="020B0604020202020204"/>
              </a:rPr>
              <a:t>“</a:t>
            </a:r>
            <a:endParaRPr lang="en-US" sz="8000" baseline="0" dirty="0">
              <a:ln w="3175" cmpd="sng">
                <a:noFill/>
              </a:ln>
              <a:solidFill>
                <a:schemeClr val="accent1">
                  <a:lumMod val="60000"/>
                  <a:lumOff val="40000"/>
                </a:schemeClr>
              </a:solidFill>
              <a:effectLst/>
              <a:latin typeface="Arial" panose="020B0604020202020204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146F4-FD26-4159-B869-B1D68CE6D1C4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48601-F387-4666-8255-AF1E89A24EE9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146F4-FD26-4159-B869-B1D68CE6D1C4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48601-F387-4666-8255-AF1E89A24EE9}" type="slidenum">
              <a:rPr lang="ru-RU" smtClean="0"/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 panose="020B0604020202020204"/>
              </a:rPr>
              <a:t>“</a:t>
            </a:r>
            <a:endParaRPr lang="en-US" sz="8000" baseline="0" dirty="0">
              <a:ln w="3175" cmpd="sng">
                <a:noFill/>
              </a:ln>
              <a:solidFill>
                <a:schemeClr val="accent1">
                  <a:lumMod val="60000"/>
                  <a:lumOff val="40000"/>
                </a:schemeClr>
              </a:solidFill>
              <a:effectLst/>
              <a:latin typeface="Arial" panose="020B0604020202020204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 panose="020B0604020202020204"/>
              </a:rPr>
              <a:t>”</a:t>
            </a:r>
            <a:endParaRPr lang="en-US" sz="8000" baseline="0" dirty="0">
              <a:ln w="3175" cmpd="sng">
                <a:noFill/>
              </a:ln>
              <a:solidFill>
                <a:schemeClr val="accent1">
                  <a:lumMod val="60000"/>
                  <a:lumOff val="40000"/>
                </a:schemeClr>
              </a:solidFill>
              <a:effectLst/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146F4-FD26-4159-B869-B1D68CE6D1C4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48601-F387-4666-8255-AF1E89A24EE9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146F4-FD26-4159-B869-B1D68CE6D1C4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48601-F387-4666-8255-AF1E89A24EE9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146F4-FD26-4159-B869-B1D68CE6D1C4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48601-F387-4666-8255-AF1E89A24EE9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146F4-FD26-4159-B869-B1D68CE6D1C4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48601-F387-4666-8255-AF1E89A24EE9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146F4-FD26-4159-B869-B1D68CE6D1C4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48601-F387-4666-8255-AF1E89A24EE9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146F4-FD26-4159-B869-B1D68CE6D1C4}" type="datetimeFigureOut">
              <a:rPr lang="ru-RU" smtClean="0"/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48601-F387-4666-8255-AF1E89A24EE9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146F4-FD26-4159-B869-B1D68CE6D1C4}" type="datetimeFigureOut">
              <a:rPr lang="ru-RU" smtClean="0"/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48601-F387-4666-8255-AF1E89A24EE9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146F4-FD26-4159-B869-B1D68CE6D1C4}" type="datetimeFigureOut">
              <a:rPr lang="ru-RU" smtClean="0"/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48601-F387-4666-8255-AF1E89A24EE9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146F4-FD26-4159-B869-B1D68CE6D1C4}" type="datetimeFigureOut">
              <a:rPr lang="ru-RU" smtClean="0"/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48601-F387-4666-8255-AF1E89A24EE9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0965" indent="0">
              <a:buNone/>
              <a:defRPr sz="1000"/>
            </a:lvl4pPr>
            <a:lvl5pPr marL="1828165" indent="0">
              <a:buNone/>
              <a:defRPr sz="1000"/>
            </a:lvl5pPr>
            <a:lvl6pPr marL="2285365" indent="0">
              <a:buNone/>
              <a:defRPr sz="1000"/>
            </a:lvl6pPr>
            <a:lvl7pPr marL="2742565" indent="0">
              <a:buNone/>
              <a:defRPr sz="1000"/>
            </a:lvl7pPr>
            <a:lvl8pPr marL="3199130" indent="0">
              <a:buNone/>
              <a:defRPr sz="1000"/>
            </a:lvl8pPr>
            <a:lvl9pPr marL="365633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146F4-FD26-4159-B869-B1D68CE6D1C4}" type="datetimeFigureOut">
              <a:rPr lang="ru-RU" smtClean="0"/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48601-F387-4666-8255-AF1E89A24EE9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146F4-FD26-4159-B869-B1D68CE6D1C4}" type="datetimeFigureOut">
              <a:rPr lang="ru-RU" smtClean="0"/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48601-F387-4666-8255-AF1E89A24EE9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7" Type="http://schemas.openxmlformats.org/officeDocument/2006/relationships/theme" Target="../theme/theme1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146F4-FD26-4159-B869-B1D68CE6D1C4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B2948601-F387-4666-8255-AF1E89A24EE9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.png"/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761105" y="833755"/>
            <a:ext cx="4857115" cy="16078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Қоғамдық білім негіздері бірлестігінің әдістемелік тақырыбы: </a:t>
            </a:r>
            <a:endParaRPr lang="en-US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Тарих сабақтарында заманауи технология элементтерін пайдалана отырып тарихи-мәдени құндылықтарды өз бойына сіңірген тұлға қалыптастыру. </a:t>
            </a:r>
            <a:endParaRPr lang="en-US" sz="16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6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1"/>
          <a:srcRect l="1884" t="25865" r="78577" b="28879"/>
          <a:stretch>
            <a:fillRect/>
          </a:stretch>
        </p:blipFill>
        <p:spPr>
          <a:xfrm>
            <a:off x="586780" y="168149"/>
            <a:ext cx="2402958" cy="2273189"/>
          </a:xfrm>
          <a:prstGeom prst="rect">
            <a:avLst/>
          </a:prstGeom>
        </p:spPr>
      </p:pic>
      <p:pic>
        <p:nvPicPr>
          <p:cNvPr id="2" name="Изображение 1"/>
          <p:cNvPicPr/>
          <p:nvPr/>
        </p:nvPicPr>
        <p:blipFill>
          <a:blip r:embed="rId2"/>
          <a:stretch>
            <a:fillRect/>
          </a:stretch>
        </p:blipFill>
        <p:spPr>
          <a:xfrm>
            <a:off x="8491220" y="168275"/>
            <a:ext cx="3553460" cy="2596515"/>
          </a:xfrm>
          <a:prstGeom prst="rect">
            <a:avLst/>
          </a:prstGeom>
        </p:spPr>
      </p:pic>
      <p:sp>
        <p:nvSpPr>
          <p:cNvPr id="3" name="TextBox 4"/>
          <p:cNvSpPr txBox="1"/>
          <p:nvPr/>
        </p:nvSpPr>
        <p:spPr>
          <a:xfrm>
            <a:off x="486960" y="2723395"/>
            <a:ext cx="3424687" cy="20612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Қоғамдық білім негіздері бірлестігінің мақсаты: </a:t>
            </a:r>
            <a:endParaRPr lang="en-US" sz="1600" b="1" dirty="0" smtClean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ctr"/>
            <a:r>
              <a:rPr lang="en-US" sz="16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Жаңа технологияның әдіс-тәсілдері арқылы сапалы біліммен, жан-жақты дамыған дүние  танымы кең, шығармашылық ізденіспен жұмыс істейтін жеке тұлғаны қалыптастыру</a:t>
            </a:r>
            <a:endParaRPr lang="en-US" sz="1600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Изображение 8"/>
          <p:cNvPicPr/>
          <p:nvPr/>
        </p:nvPicPr>
        <p:blipFill>
          <a:blip r:embed="rId3"/>
          <a:stretch>
            <a:fillRect/>
          </a:stretch>
        </p:blipFill>
        <p:spPr>
          <a:xfrm>
            <a:off x="709930" y="4785360"/>
            <a:ext cx="3051175" cy="1896110"/>
          </a:xfrm>
          <a:prstGeom prst="rect">
            <a:avLst/>
          </a:prstGeom>
        </p:spPr>
      </p:pic>
      <p:sp>
        <p:nvSpPr>
          <p:cNvPr id="10" name="TextBox 4"/>
          <p:cNvSpPr txBox="1"/>
          <p:nvPr/>
        </p:nvSpPr>
        <p:spPr>
          <a:xfrm>
            <a:off x="7933055" y="3291205"/>
            <a:ext cx="4111625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Міндеті:</a:t>
            </a:r>
            <a:endParaRPr lang="en-US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</a:t>
            </a:r>
            <a:r>
              <a:rPr lang="en-US" sz="16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Оқушыларда тарих пәнінің негізгі туралы, оның қоғам өміріндегі рөлі мен мазмұны туралы тұтас түсінік қалыптастыру;</a:t>
            </a:r>
            <a:endParaRPr lang="en-US" sz="16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6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Тарих кезеңдердің қалыптасуы мен мемлекеттің өмір сүруі механизмдері туралы нақты білімдердің жинақталуын қамтамасыз ету; </a:t>
            </a:r>
            <a:endParaRPr lang="en-US" sz="16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6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Жаңа заман талабына сай ізденгіш,жауапкершілігі зор, талапты жеткіншек қалыптастыру. </a:t>
            </a:r>
            <a:endParaRPr lang="en-US" sz="16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600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Изображение 10"/>
          <p:cNvPicPr>
            <a:picLocks noChangeAspect="1"/>
          </p:cNvPicPr>
          <p:nvPr/>
        </p:nvPicPr>
        <p:blipFill>
          <a:blip r:embed="rId4"/>
          <a:srcRect l="12481" t="39867" r="12657" b="36017"/>
          <a:stretch>
            <a:fillRect/>
          </a:stretch>
        </p:blipFill>
        <p:spPr>
          <a:xfrm>
            <a:off x="4225925" y="2990850"/>
            <a:ext cx="3739515" cy="267716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НЕ УДАЛЯТЬ ДАННЫЕ\Desktop\Нургазы 5 фото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85" y="800735"/>
            <a:ext cx="2221230" cy="231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5980" y="3536830"/>
            <a:ext cx="3424687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Бертазмн Нұрғазы Нұртайұлы </a:t>
            </a:r>
            <a:endParaRPr lang="en-US" altLang="en-US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арих пәнінің мұғалімі             педагог - </a:t>
            </a:r>
            <a:r>
              <a:rPr lang="en-US" alt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зерттеуші </a:t>
            </a:r>
            <a:endParaRPr lang="en-US" altLang="en-US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овое поле 2"/>
          <p:cNvSpPr txBox="1"/>
          <p:nvPr/>
        </p:nvSpPr>
        <p:spPr>
          <a:xfrm>
            <a:off x="3896360" y="1198245"/>
            <a:ext cx="5281295" cy="21545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Жетістігі: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endParaRPr lang="en-US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ctr"/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Мұрагер қашықтан Облыстық ғылыми- практикалық конференция – алғыс хат 2022 жылы; Міржақып Дұлатұлы ағартушылық идеялары қалалық ғылыми практикалық конференция - мадақтама 2023жыл</a:t>
            </a:r>
            <a:endParaRPr lang="ru-RU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29752" y="3225041"/>
            <a:ext cx="34246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Кайдарбекова Алтынай Мухамеджановна 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тарих пәнінің мұғалімі             педагог - сарапшы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54754" y="1162970"/>
            <a:ext cx="5063706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Жетістігі: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қалалық «Үздік тарихы» 1-орын 2023жыл; ҚАЗАҚСТАН РЕСПУБЛИКАСЫ БІЛІМ ЖӘНЕ ҒЫЛЫМ МИНИСТРЛІГІ  Алғыс хат 2022ж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98" t="41618" r="43219" b="47620"/>
          <a:stretch>
            <a:fillRect/>
          </a:stretch>
        </p:blipFill>
        <p:spPr>
          <a:xfrm>
            <a:off x="1201002" y="397802"/>
            <a:ext cx="1996243" cy="252282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066" y="306701"/>
            <a:ext cx="2081841" cy="275182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1574" y="3199205"/>
            <a:ext cx="34246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Ғиса Жанбота Есетайұлы</a:t>
            </a:r>
            <a:endParaRPr lang="en-US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арих пәнінің мұғалімі             педагог - модератор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68151" y="369504"/>
            <a:ext cx="73141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Жетістігі: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қалалық педагогикалық идеялар фестивалі 3-орын 2023жыл; Республикалық </a:t>
            </a:r>
            <a:r>
              <a:rPr lang="en-US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TopIQ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байқауы 3-орын 2024жыл;  </a:t>
            </a:r>
            <a:endParaRPr lang="ru-RU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37085" t="14615" r="35993" b="10962"/>
          <a:stretch>
            <a:fillRect/>
          </a:stretch>
        </p:blipFill>
        <p:spPr bwMode="auto">
          <a:xfrm>
            <a:off x="8689144" y="1252025"/>
            <a:ext cx="3167957" cy="4923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 l="17960" t="10817" r="16194" b="5791"/>
          <a:stretch>
            <a:fillRect/>
          </a:stretch>
        </p:blipFill>
        <p:spPr bwMode="auto">
          <a:xfrm>
            <a:off x="3617068" y="998807"/>
            <a:ext cx="3971096" cy="2827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 l="17884" t="6587" r="18557" b="12836"/>
          <a:stretch>
            <a:fillRect/>
          </a:stretch>
        </p:blipFill>
        <p:spPr bwMode="auto">
          <a:xfrm>
            <a:off x="231593" y="4149969"/>
            <a:ext cx="3542748" cy="2525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 descr="D:\Жанбота асер\грамота\Ғиса Ж.Е\2022-2023 оқу жылы\Ғиса Жанбота 23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71975" y="3897312"/>
            <a:ext cx="3848635" cy="26939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92493" y="118872"/>
            <a:ext cx="2304669" cy="30728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1706509" y="3191559"/>
            <a:ext cx="36365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Исмагулова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Айдана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Төленбайқызы</a:t>
            </a: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Тарих пәні мұғалімі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0168" y="949195"/>
            <a:ext cx="2149972" cy="295536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5690" y="949196"/>
            <a:ext cx="2149972" cy="295536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864284" y="3995664"/>
            <a:ext cx="331994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«Менің кіші Отанымның тұлғалары» </a:t>
            </a:r>
            <a:endParaRPr 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номинациясы бойынша 2 орын</a:t>
            </a:r>
            <a:endParaRPr 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оқушысы </a:t>
            </a:r>
            <a:r>
              <a:rPr lang="en-US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Шарафадин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Даяна</a:t>
            </a:r>
            <a:endParaRPr 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253331" y="3995663"/>
            <a:ext cx="302121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Қазақстан тарихы пәні бойынша </a:t>
            </a:r>
            <a:endParaRPr 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қалалық пән олимпиадасы 2 орын</a:t>
            </a:r>
            <a:endParaRPr 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Оқушысы </a:t>
            </a:r>
            <a:r>
              <a:rPr lang="en-US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Алменов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Алижан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Текстовое поле 1"/>
          <p:cNvSpPr txBox="1"/>
          <p:nvPr/>
        </p:nvSpPr>
        <p:spPr>
          <a:xfrm>
            <a:off x="892810" y="3904615"/>
            <a:ext cx="4064000" cy="22453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ru-RU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Жетістіктері:</a:t>
            </a:r>
            <a:r>
              <a:rPr lang="en-US" altLang="ru-RU" sz="1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ru-RU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ru-RU" sz="140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ru-RU" sz="1400" i="1">
                <a:latin typeface="Times New Roman" panose="02020603050405020304" pitchFamily="18" charset="0"/>
                <a:cs typeface="Times New Roman" panose="02020603050405020304" pitchFamily="18" charset="0"/>
              </a:rPr>
              <a:t>“Рухани жаңғыру”бағдарламасы шеңберінде “Тарихқа толы Торғай жері”тақырыбындағы зерттеу презентациясы үшін марапатталды,</a:t>
            </a:r>
            <a:endParaRPr lang="en-US" altLang="ru-RU" sz="1400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ru-RU" sz="1400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ru-RU" sz="1400" i="1">
                <a:latin typeface="Times New Roman" panose="02020603050405020304" pitchFamily="18" charset="0"/>
                <a:cs typeface="Times New Roman" panose="02020603050405020304" pitchFamily="18" charset="0"/>
              </a:rPr>
              <a:t>-“Қазақ педагогикасы” республикалық ғылыми-әдістемелік, ақпараттық-танымдық педагогикалық журналына ғылыми-әдістемелік бағыттағы жұмысын жариялағаны үшін Алғыс хатпен мараптатталды ,</a:t>
            </a:r>
            <a:endParaRPr lang="en-US" altLang="ru-RU" sz="1400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TM02900688[[fn=Аспект]]</Template>
  <TotalTime>0</TotalTime>
  <Words>1933</Words>
  <Application>WPS Presentation</Application>
  <PresentationFormat>Широкоэкранный</PresentationFormat>
  <Paragraphs>46</Paragraphs>
  <Slides>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</vt:i4>
      </vt:variant>
    </vt:vector>
  </HeadingPairs>
  <TitlesOfParts>
    <vt:vector size="16" baseType="lpstr">
      <vt:lpstr>Arial</vt:lpstr>
      <vt:lpstr>SimSun</vt:lpstr>
      <vt:lpstr>Wingdings</vt:lpstr>
      <vt:lpstr>Wingdings 3</vt:lpstr>
      <vt:lpstr>Arial</vt:lpstr>
      <vt:lpstr>Times New Roman</vt:lpstr>
      <vt:lpstr>Microsoft YaHei</vt:lpstr>
      <vt:lpstr>Arial Unicode MS</vt:lpstr>
      <vt:lpstr>Trebuchet MS</vt:lpstr>
      <vt:lpstr>Calibri</vt:lpstr>
      <vt:lpstr>Грань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PC</cp:lastModifiedBy>
  <cp:revision>4</cp:revision>
  <dcterms:created xsi:type="dcterms:W3CDTF">2024-11-05T05:52:00Z</dcterms:created>
  <dcterms:modified xsi:type="dcterms:W3CDTF">2024-11-14T07:58:25Z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79FB3A8AE67D46629B8E71541B0F2D6E_12</vt:lpwstr>
  </property>
  <property fmtid="{D5CDD505-2E9C-101B-9397-08002B2CF9AE}" pid="3" name="KSOProductBuildVer">
    <vt:lpwstr>1049-12.2.0.18607</vt:lpwstr>
  </property>
</Properties>
</file>