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9" r:id="rId3"/>
    <p:sldId id="262" r:id="rId4"/>
    <p:sldId id="260" r:id="rId5"/>
    <p:sldId id="26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ABB46-5AC9-4B2E-80D3-C1964B5B480C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3B38D-93F3-4674-95A6-329D8109DD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6EBA-4359-4122-AA13-D472526091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5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6EBA-4359-4122-AA13-D4725260913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58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3B38D-93F3-4674-95A6-329D8109DDE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9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9C3D9-3F32-4678-8A4B-5F3C6DD877E8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6ACCF-E7D6-458A-9A17-AE8C76AE6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ульмира\рисунки разные\фоны\фоны\06.jpg"/>
          <p:cNvPicPr>
            <a:picLocks noChangeAspect="1" noChangeArrowheads="1"/>
          </p:cNvPicPr>
          <p:nvPr/>
        </p:nvPicPr>
        <p:blipFill rotWithShape="1">
          <a:blip r:embed="rId3"/>
          <a:srcRect b="4056"/>
          <a:stretch/>
        </p:blipFill>
        <p:spPr bwMode="auto">
          <a:xfrm>
            <a:off x="0" y="9863"/>
            <a:ext cx="9251504" cy="67413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122793"/>
            <a:ext cx="714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sz="40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Jikharev.kz" pitchFamily="2" charset="-52"/>
            </a:endParaRPr>
          </a:p>
          <a:p>
            <a:pPr algn="ctr"/>
            <a:r>
              <a:rPr lang="kk-KZ" sz="4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МИФ  </a:t>
            </a:r>
            <a:r>
              <a:rPr lang="kk-KZ" sz="4000" b="1" i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әдістемелік</a:t>
            </a:r>
            <a:r>
              <a:rPr lang="kk-KZ" sz="4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   бірлестігінің тақырыбы:</a:t>
            </a:r>
            <a:endParaRPr lang="ru-RU" sz="40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Jikharev.kz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564243"/>
            <a:ext cx="70523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sz="2800" dirty="0">
              <a:solidFill>
                <a:srgbClr val="00B050"/>
              </a:solidFill>
              <a:latin typeface="AsylbekM29.kz" pitchFamily="2" charset="-52"/>
              <a:cs typeface="Times New Roman" pitchFamily="18" charset="0"/>
            </a:endParaRPr>
          </a:p>
          <a:p>
            <a:pPr algn="ctr"/>
            <a:endParaRPr lang="kk-KZ" sz="2800" dirty="0">
              <a:solidFill>
                <a:srgbClr val="00B050"/>
              </a:solidFill>
              <a:latin typeface="AsylbekM29.kz" pitchFamily="2" charset="-52"/>
              <a:cs typeface="Times New Roman" pitchFamily="18" charset="0"/>
            </a:endParaRPr>
          </a:p>
          <a:p>
            <a:pPr algn="ctr"/>
            <a:endParaRPr lang="kk-KZ" sz="2800" dirty="0">
              <a:solidFill>
                <a:srgbClr val="00B050"/>
              </a:solidFill>
              <a:latin typeface="AsylbekM29.kz" pitchFamily="2" charset="-52"/>
              <a:cs typeface="Times New Roman" pitchFamily="18" charset="0"/>
            </a:endParaRPr>
          </a:p>
          <a:p>
            <a:pPr algn="ctr"/>
            <a:r>
              <a:rPr lang="kk-KZ" sz="2800" dirty="0">
                <a:solidFill>
                  <a:srgbClr val="00B050"/>
                </a:solidFill>
                <a:latin typeface="AsylbekM29.kz" pitchFamily="2" charset="-52"/>
                <a:cs typeface="Times New Roman" pitchFamily="18" charset="0"/>
              </a:rPr>
              <a:t> </a:t>
            </a:r>
            <a:r>
              <a:rPr lang="kk-KZ" sz="3200" dirty="0">
                <a:solidFill>
                  <a:srgbClr val="002060"/>
                </a:solidFill>
                <a:latin typeface="AsylbekM29.kz" pitchFamily="2" charset="-52"/>
                <a:cs typeface="Times New Roman" pitchFamily="18" charset="0"/>
              </a:rPr>
              <a:t>Инновациялық тәсілдерді  қолданып, оқушылардың қызығушылығын арттыра отырып білім сапасына қол жеткізу.</a:t>
            </a:r>
            <a:endParaRPr lang="ru-RU" sz="3200" dirty="0">
              <a:solidFill>
                <a:srgbClr val="002060"/>
              </a:solidFill>
              <a:latin typeface="AsylbekM29.kz" pitchFamily="2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ульмира\рисунки разные\фоны\фоны\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57290" y="0"/>
            <a:ext cx="7358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МИФ  </a:t>
            </a:r>
            <a:r>
              <a:rPr lang="kk-KZ" sz="4000" b="1" i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әдістемелік</a:t>
            </a:r>
            <a:r>
              <a:rPr lang="kk-KZ" sz="4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   бірлестігінің мақсаты:</a:t>
            </a:r>
            <a:endParaRPr lang="ru-RU" sz="40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Jikharev.kz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1142984"/>
            <a:ext cx="700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>
                <a:solidFill>
                  <a:srgbClr val="00B050"/>
                </a:solidFill>
                <a:latin typeface="AsylbekM29.kz" pitchFamily="2" charset="-52"/>
                <a:cs typeface="Times New Roman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AsylbekM29.kz" pitchFamily="2" charset="-5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24" y="1500174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14348" y="1214422"/>
            <a:ext cx="84296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Оқушылардың физика, математика, информатика сабақтарына деген  қызығушылығын ояту;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Сабақта ңа технология әдістемелерін қолдана отырып, оқушының біліктілігін дамыту.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Математика, физика пәндері бойынша оқушыларды ҰБТ-ге  сапалы дайындық жұмыстар жүргізу</a:t>
            </a:r>
            <a:r>
              <a:rPr kumimoji="0" lang="kk-KZ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85852" y="3143248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МИФ  </a:t>
            </a:r>
            <a:r>
              <a:rPr lang="kk-KZ" sz="4000" b="1" i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әдістемелік</a:t>
            </a:r>
            <a:r>
              <a:rPr lang="kk-KZ" sz="4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Jikharev.kz" pitchFamily="2" charset="-52"/>
              </a:rPr>
              <a:t>   бірлестігінің міндеттері:</a:t>
            </a:r>
            <a:endParaRPr lang="ru-RU" sz="40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Jikharev.kz" pitchFamily="2" charset="-5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429132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Сабақта интерактивті тақтаны, электронды оқулықтарды қолдана отырып, сабақтың сапасын көтеру;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Оқушыларды олимпиада, ғылыми жобаларға қатысуға дайындау;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Ерекше қабілетті, дарынды оқушылармен  дамыту жұмыстарын жүргізу;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Пәнге қызығушылығын ояту мақсатында түрлі интеллектуалды жарыс ойындарын ұйымдастыру</a:t>
            </a:r>
            <a:r>
              <a:rPr kumimoji="0" lang="kk-K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kk-K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862562-909D-47BA-A3F6-B2D2FAD05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80"/>
            <a:ext cx="9403752" cy="6847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502F5-755D-4E1B-A5B6-18EF2176A7AA}"/>
              </a:ext>
            </a:extLst>
          </p:cNvPr>
          <p:cNvSpPr txBox="1"/>
          <p:nvPr/>
        </p:nvSpPr>
        <p:spPr>
          <a:xfrm>
            <a:off x="3343247" y="195238"/>
            <a:ext cx="21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Бірлестік мүшелері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AB89B-6FDB-4887-B26D-4644634CE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073" y="615986"/>
            <a:ext cx="1538703" cy="1786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DCE90-1DAF-4CAD-9582-86D6A180EBEB}"/>
              </a:ext>
            </a:extLst>
          </p:cNvPr>
          <p:cNvSpPr txBox="1"/>
          <p:nvPr/>
        </p:nvSpPr>
        <p:spPr>
          <a:xfrm>
            <a:off x="2651176" y="2454741"/>
            <a:ext cx="1666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Шинтимирова Амина Камешовна</a:t>
            </a:r>
          </a:p>
          <a:p>
            <a:pPr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 мұғалімі педагог-зерттеуші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admin\Downloads\WhatsApp Image 2021-09-30 at 11.08.02.jpeg">
            <a:extLst>
              <a:ext uri="{FF2B5EF4-FFF2-40B4-BE49-F238E27FC236}">
                <a16:creationId xmlns:a16="http://schemas.microsoft.com/office/drawing/2014/main" id="{C1A99788-8A23-4EA2-A665-E731B912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61" y="727973"/>
            <a:ext cx="1206220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556117-16FF-4DFF-9863-D4EB78FDCFF5}"/>
              </a:ext>
            </a:extLst>
          </p:cNvPr>
          <p:cNvSpPr txBox="1"/>
          <p:nvPr/>
        </p:nvSpPr>
        <p:spPr>
          <a:xfrm>
            <a:off x="4205035" y="2379506"/>
            <a:ext cx="1666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Ахметова Ләззат Шәкиқызы</a:t>
            </a:r>
          </a:p>
          <a:p>
            <a:pPr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 мұғалімі педагог-зерттеуші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E16DFF-5AEB-4089-BA83-DEDD288B5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28" y="767453"/>
            <a:ext cx="1315477" cy="16598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A8743E-C674-40F9-9795-DF6D96273342}"/>
              </a:ext>
            </a:extLst>
          </p:cNvPr>
          <p:cNvSpPr txBox="1"/>
          <p:nvPr/>
        </p:nvSpPr>
        <p:spPr>
          <a:xfrm>
            <a:off x="541308" y="2394788"/>
            <a:ext cx="1964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Бахраддинов Меирбек Бакытбекович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 мұғалімі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педагог-модератор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F8628C-7BA2-4CEE-BBF0-1F2703079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915" y="3647045"/>
            <a:ext cx="1215367" cy="16520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B531BD-86ED-4D24-AE8E-B18CC8F5C3D8}"/>
              </a:ext>
            </a:extLst>
          </p:cNvPr>
          <p:cNvSpPr txBox="1"/>
          <p:nvPr/>
        </p:nvSpPr>
        <p:spPr>
          <a:xfrm>
            <a:off x="3343247" y="5373216"/>
            <a:ext cx="2085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Бекмуратова Сагила Куанишовна</a:t>
            </a:r>
          </a:p>
          <a:p>
            <a:pPr algn="ctr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 мұғалімі педагог-зерттеуші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F340A4-ABC2-4B58-9C92-5E7C9A0EE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406" y="3647045"/>
            <a:ext cx="1367687" cy="16520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2A6B52-838E-4D7B-A9A3-8613473E1EE0}"/>
              </a:ext>
            </a:extLst>
          </p:cNvPr>
          <p:cNvSpPr txBox="1"/>
          <p:nvPr/>
        </p:nvSpPr>
        <p:spPr>
          <a:xfrm>
            <a:off x="5203138" y="5414732"/>
            <a:ext cx="2016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Курманова Гулжаухар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Данияровна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пәні мұғалімі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педагог-зерттеуші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FAE2DFAE-117A-4C75-904D-71AF73965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6AD955-0D4E-4BCF-BC73-AF14AAE6C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433" y="3647045"/>
            <a:ext cx="1268703" cy="16454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2E6A58-8246-460B-B3B9-D751AB7B754A}"/>
              </a:ext>
            </a:extLst>
          </p:cNvPr>
          <p:cNvSpPr txBox="1"/>
          <p:nvPr/>
        </p:nvSpPr>
        <p:spPr>
          <a:xfrm>
            <a:off x="7242195" y="5382191"/>
            <a:ext cx="1693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Латенова Улпан Болатовна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Физика пәні мұғалімі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педагог-модератор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A097FA-48E4-43D9-A010-D1802EBF760F}"/>
              </a:ext>
            </a:extLst>
          </p:cNvPr>
          <p:cNvSpPr txBox="1"/>
          <p:nvPr/>
        </p:nvSpPr>
        <p:spPr>
          <a:xfrm>
            <a:off x="1933074" y="5475692"/>
            <a:ext cx="15328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Айгерім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Жұмағұлқызы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-эксперт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76129A-1B86-4E6C-8ADE-6F61F5750F64}"/>
              </a:ext>
            </a:extLst>
          </p:cNvPr>
          <p:cNvSpPr txBox="1"/>
          <p:nvPr/>
        </p:nvSpPr>
        <p:spPr>
          <a:xfrm>
            <a:off x="5711278" y="2350103"/>
            <a:ext cx="1666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Аренова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Мирамкуль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Куандыковна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математика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педагог-эксперт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AA9C8B-3355-477C-B4D8-15547584857F}"/>
              </a:ext>
            </a:extLst>
          </p:cNvPr>
          <p:cNvSpPr txBox="1"/>
          <p:nvPr/>
        </p:nvSpPr>
        <p:spPr>
          <a:xfrm>
            <a:off x="67843" y="5448483"/>
            <a:ext cx="1825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Мырзаханова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Амангул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Карабековна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нформатика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пәні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мұғалімі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педагог-модератор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1BF1B05-B152-47C8-AF01-8A21FAA6C0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7893" y="3647045"/>
            <a:ext cx="1145324" cy="169211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FBFD28-1359-48B4-8522-860334B6C9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431" t="28869" r="39965" b="29449"/>
          <a:stretch/>
        </p:blipFill>
        <p:spPr>
          <a:xfrm>
            <a:off x="5933109" y="727973"/>
            <a:ext cx="1278092" cy="16741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FBBE0A-7C79-4224-AB00-0EBDECCC98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497" y="3635513"/>
            <a:ext cx="1145324" cy="165701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C38CFE-3C76-4779-AB5F-6560663887F8}"/>
              </a:ext>
            </a:extLst>
          </p:cNvPr>
          <p:cNvSpPr txBox="1"/>
          <p:nvPr/>
        </p:nvSpPr>
        <p:spPr>
          <a:xfrm>
            <a:off x="7267634" y="2350103"/>
            <a:ext cx="1979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Батталова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Алмагуль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ултановна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математика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әні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мұғалімі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педагог-эксперт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58958F-7F56-4625-8FBD-F772D514BD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8769" y="692439"/>
            <a:ext cx="1298561" cy="17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55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144DD-D91B-4CB5-8153-8113CD26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ACB93-52FF-4670-9A84-8717AFE1449F}"/>
              </a:ext>
            </a:extLst>
          </p:cNvPr>
          <p:cNvSpPr txBox="1"/>
          <p:nvPr/>
        </p:nvSpPr>
        <p:spPr>
          <a:xfrm>
            <a:off x="1115616" y="54868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Дарынды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балалармен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жұмыс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істеудің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практикалық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принциптері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қалалық семинар </a:t>
            </a:r>
            <a:r>
              <a:rPr lang="ru-RU" dirty="0"/>
              <a:t> </a:t>
            </a:r>
            <a:r>
              <a:rPr lang="kk-KZ" dirty="0"/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3DBBEC-FF74-4532-9E72-2286EBFAA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268760"/>
            <a:ext cx="3240360" cy="2332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E2B7C3-AE0A-41FF-8EC9-9875073E7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3" y="1301103"/>
            <a:ext cx="329212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D8E8CB-FF97-4803-88AB-42B351B21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898" y="1412777"/>
            <a:ext cx="2575598" cy="189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5E3604-893E-4957-8057-30D8E3CEA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4" y="3586567"/>
            <a:ext cx="3114446" cy="2372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7CE895-FB33-4596-859F-2E1004065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166" y="3567432"/>
            <a:ext cx="3114445" cy="23323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DBC500-4C4B-4CB5-8044-38407C4D9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162" y="3572826"/>
            <a:ext cx="2452318" cy="23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6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88CAE7-BD31-4469-BFEC-E5414F09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4" y="2751"/>
            <a:ext cx="9004572" cy="6852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026AA8-380E-4782-ADE7-4B58FF341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50" t="11721" r="22826" b="373"/>
          <a:stretch/>
        </p:blipFill>
        <p:spPr>
          <a:xfrm>
            <a:off x="1187624" y="380927"/>
            <a:ext cx="3528392" cy="30243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6D59B3-EE73-4BD8-B97E-3172A62EC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0927"/>
            <a:ext cx="3840427" cy="30243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E9C325-3839-435C-B4A2-621501F70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5" y="3405263"/>
            <a:ext cx="3768418" cy="3071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098AF2-BC5E-4012-9A13-06B3AAA9D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440379"/>
            <a:ext cx="3600401" cy="30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85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209</Words>
  <Application>Microsoft Office PowerPoint</Application>
  <PresentationFormat>Экран (4:3)</PresentationFormat>
  <Paragraphs>47</Paragraphs>
  <Slides>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AsylbekM29.kz</vt:lpstr>
      <vt:lpstr>Calibri</vt:lpstr>
      <vt:lpstr>Jikharev.kz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1</cp:lastModifiedBy>
  <cp:revision>22</cp:revision>
  <dcterms:created xsi:type="dcterms:W3CDTF">2013-12-20T16:24:18Z</dcterms:created>
  <dcterms:modified xsi:type="dcterms:W3CDTF">2024-11-15T12:49:25Z</dcterms:modified>
</cp:coreProperties>
</file>