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8" r:id="rId3"/>
    <p:sldId id="269" r:id="rId4"/>
    <p:sldId id="271" r:id="rId5"/>
    <p:sldId id="256" r:id="rId6"/>
    <p:sldId id="257" r:id="rId7"/>
    <p:sldId id="259" r:id="rId8"/>
    <p:sldId id="261" r:id="rId9"/>
    <p:sldId id="265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146F4-FD26-4159-B869-B1D68CE6D1C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8601-F387-4666-8255-AF1E89A24EE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146F4-FD26-4159-B869-B1D68CE6D1C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8601-F387-4666-8255-AF1E89A24EE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146F4-FD26-4159-B869-B1D68CE6D1C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8601-F387-4666-8255-AF1E89A24EE9}" type="slidenum">
              <a:rPr lang="ru-RU" smtClean="0"/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146F4-FD26-4159-B869-B1D68CE6D1C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8601-F387-4666-8255-AF1E89A24EE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146F4-FD26-4159-B869-B1D68CE6D1C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8601-F387-4666-8255-AF1E89A24EE9}" type="slidenum">
              <a:rPr lang="ru-RU" smtClean="0"/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146F4-FD26-4159-B869-B1D68CE6D1C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8601-F387-4666-8255-AF1E89A24EE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146F4-FD26-4159-B869-B1D68CE6D1C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8601-F387-4666-8255-AF1E89A24EE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146F4-FD26-4159-B869-B1D68CE6D1C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8601-F387-4666-8255-AF1E89A24EE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146F4-FD26-4159-B869-B1D68CE6D1C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8601-F387-4666-8255-AF1E89A24EE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146F4-FD26-4159-B869-B1D68CE6D1C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8601-F387-4666-8255-AF1E89A24EE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146F4-FD26-4159-B869-B1D68CE6D1C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8601-F387-4666-8255-AF1E89A24EE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146F4-FD26-4159-B869-B1D68CE6D1C4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8601-F387-4666-8255-AF1E89A24EE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146F4-FD26-4159-B869-B1D68CE6D1C4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8601-F387-4666-8255-AF1E89A24EE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146F4-FD26-4159-B869-B1D68CE6D1C4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8601-F387-4666-8255-AF1E89A24EE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146F4-FD26-4159-B869-B1D68CE6D1C4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8601-F387-4666-8255-AF1E89A24EE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146F4-FD26-4159-B869-B1D68CE6D1C4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8601-F387-4666-8255-AF1E89A24EE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146F4-FD26-4159-B869-B1D68CE6D1C4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8601-F387-4666-8255-AF1E89A24EE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146F4-FD26-4159-B869-B1D68CE6D1C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2948601-F387-4666-8255-AF1E89A24EE9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p>
            <a:pPr algn="ctr"/>
            <a:r>
              <a:rPr lang="" altLang="ru-RU">
                <a:ln w="22225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Бастауыш сынып мұғалімдерінің бірлестігі</a:t>
            </a:r>
            <a:endParaRPr lang="" altLang="ru-RU">
              <a:ln w="222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1">
                  <a:lumMod val="6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542079" y="2015174"/>
            <a:ext cx="8596668" cy="3880773"/>
          </a:xfrm>
        </p:spPr>
        <p:txBody>
          <a:bodyPr/>
          <a:p>
            <a:pPr marL="0" indent="0">
              <a:buNone/>
            </a:pPr>
            <a:r>
              <a:rPr lang="" altLang="ru-RU" sz="280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Тақырыбы:</a:t>
            </a:r>
            <a:endParaRPr lang="" altLang="ru-RU" sz="2800">
              <a:ln>
                <a:solidFill>
                  <a:srgbClr val="002060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>
                <a:ln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Оқу – тәрбие үдерісінің тиімділігі, білім  сапасын арттыру</a:t>
            </a:r>
            <a:r>
              <a:rPr lang="" altLang="ru-RU">
                <a:ln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en-US">
              <a:ln>
                <a:solidFill>
                  <a:srgbClr val="00206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" altLang="ru-RU">
              <a:ln>
                <a:solidFill>
                  <a:srgbClr val="00206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>
              <a:buNone/>
            </a:pPr>
            <a:r>
              <a:rPr lang="" altLang="ru-RU">
                <a:ln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" altLang="ru-RU" sz="320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Мақсаты:</a:t>
            </a:r>
            <a:endParaRPr lang="" altLang="ru-RU">
              <a:ln>
                <a:solidFill>
                  <a:srgbClr val="00206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>
              <a:buNone/>
            </a:pPr>
            <a:r>
              <a:rPr lang="ru-RU" altLang="en-US">
                <a:ln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Оқу – тәрбие үдерісінің тиімділігі, білім  сапасын арттыру және оқытудың мазмұны мен әдістемесінің өзекті мәселелер қарау. Жеке пәндерді оқыту әдістемелерін жетілдіру жолдарын айқындау, ұсыныстар жасау, озық педагогикалық іс-тәжірибені зерттеу, жинақтау, тарату.</a:t>
            </a:r>
            <a:endParaRPr lang="ru-RU" altLang="en-US">
              <a:ln>
                <a:solidFill>
                  <a:srgbClr val="00206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altLang="en-US">
              <a:ln>
                <a:solidFill>
                  <a:srgbClr val="00206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063625" y="196850"/>
            <a:ext cx="7974965" cy="1096645"/>
          </a:xfrm>
        </p:spPr>
        <p:txBody>
          <a:bodyPr>
            <a:normAutofit lnSpcReduction="20000"/>
            <a:scene3d>
              <a:camera prst="orthographicFront"/>
              <a:lightRig rig="threePt" dir="t"/>
            </a:scene3d>
          </a:bodyPr>
          <a:p>
            <a:pPr algn="ctr"/>
            <a:r>
              <a:rPr lang="" altLang="ru-RU" sz="36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Бірлестік мүшелерінің іс- шараларынан</a:t>
            </a:r>
            <a:endParaRPr lang="" altLang="ru-RU" sz="3600" b="1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79310" y="1550035"/>
            <a:ext cx="2480310" cy="211582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5765" y="1524635"/>
            <a:ext cx="2722245" cy="2042160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815" y="1475740"/>
            <a:ext cx="2787650" cy="2091055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6815" y="3950970"/>
            <a:ext cx="2787650" cy="2091055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5765" y="3950970"/>
            <a:ext cx="2581910" cy="2090420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6">
            <a:lum bright="6000"/>
          </a:blip>
          <a:stretch>
            <a:fillRect/>
          </a:stretch>
        </p:blipFill>
        <p:spPr>
          <a:xfrm>
            <a:off x="7179310" y="4044315"/>
            <a:ext cx="2505075" cy="19227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3536830"/>
            <a:ext cx="32334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Тимирбекова Кулпаш Сейтмагамбетовна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Бастауыш сынып мұғалімі             педагог - зерттеуші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8151" y="369504"/>
            <a:ext cx="5063706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Жетістігі: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2018 ж.: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Өрлеу «Бастауыш сыныптар мұғалімі» номинациясында «</a:t>
            </a:r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Педагогикалық идеялар панорамасы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бейне-сабақтар мен бейне-дәрістер Республикалық байқауының облыстық кезеңі  2-орын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;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2019ж. 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Қалалық тәжірибе тарату тақырыбы</a:t>
            </a:r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:"Сабақта оқушылардың шығармашылық қабілеттерін дамыту"</a:t>
            </a:r>
            <a:endParaRPr lang="en-US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2020 ж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.: Бейімбет Майлиннің шығармашылығына арналған облыстық педагогикалық оқулары ;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«Тиімді кері байланыс беру дағдысын дамыту әдістері»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тақырыбында облыстық семинарда озық тәжірибе тарату бағытында ашық сабақ;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Бастауыш сынып бойынша саралау тапсырмаларын дайындау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 тақырыбында республикалық шеберлік сынып 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2021ж: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Тәуелсіздік Тәңір сыйы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атты республикалық байқауға шәкірт дайындағаны үшін алғыс хат;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КИО кз республикалық </a:t>
            </a:r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«Кемеңгер ұстаз»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олимпиадасы диплом 2-орын;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2022ж: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Ubtest.kz сайты Бастауыш олимпиадасы диплом 1-орын;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2023ж: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Қанипа Бітібаева атындағы республикалық ғылыми-әдістемелік зерттеу орталығы республикалық </a:t>
            </a:r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«Үздік тәлімгер»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байқауы Алғыс хат; 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«Педстарт-2023»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атты ІІІ Республикалық байқауы І орын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2024 ж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:Халықаралық Пони олимпиадасы Алғыс хат; 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Республикалық «Мағжан оқулары» Алғыс хат; </a:t>
            </a:r>
            <a:endParaRPr lang="en-US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9020" y="219710"/>
            <a:ext cx="2080260" cy="302831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980" y="4115950"/>
            <a:ext cx="342468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Айтпенова Светлана Садирбаевна</a:t>
            </a:r>
            <a:endParaRPr lang="en-US" alt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бастауыш сынып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мұғалімі             педагог - </a:t>
            </a:r>
            <a:r>
              <a:rPr lang="en-US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зерттеуші</a:t>
            </a:r>
            <a:endParaRPr lang="en-US" alt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52190" y="478155"/>
            <a:ext cx="6066790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Жетістігі: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charset="0"/>
              <a:buChar char="ü"/>
            </a:pP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“Мұғалім тәжірибесіндегі - сабақты зерттеу” қалалақы семинар. Тәжірибесімен бөлісу. 2023 жыл қазан.Сертификат.</a:t>
            </a:r>
            <a:endParaRPr lang="en-US" alt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charset="0"/>
              <a:buChar char="ü"/>
            </a:pP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Lesson Study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оқыту тәжірибені жақсарту тәсілі ретінде аймақтық ғылыми-практикалық конференциянда тәжірибесімен бөлісу. 2022ж желтоқсан. 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Сертификат.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charset="0"/>
              <a:buChar char="ü"/>
            </a:pP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«Бастауыш сынып бойынша саралау тапсырмаларын дайындау» тақырыбында Республикалық шеберлік сынып2023ж </a:t>
            </a:r>
            <a:endParaRPr lang="en-US" alt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charset="0"/>
              <a:buChar char="ü"/>
            </a:pP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«Тиімді  кері байланыс беру дағдысын дамыту әдістері» тақырыбында облыстық семинар шебер сыныбы2022ж</a:t>
            </a:r>
            <a:endParaRPr lang="en-US" alt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2023ж: Диплом, </a:t>
            </a:r>
            <a:endParaRPr lang="en-US" alt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charset="0"/>
              <a:buChar char="ü"/>
            </a:pP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Халықаралық ғылым мен білімді қолдау орталығының ұйымдастыруымен өткен білім саласы қызметкерлеріне арналған </a:t>
            </a:r>
            <a:endParaRPr lang="en-US" alt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charset="0"/>
              <a:buChar char="ü"/>
            </a:pP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«Пед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старт-2023» атты ІІІ Республикалық байқауы І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орын</a:t>
            </a:r>
            <a:endParaRPr lang="en-US" alt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charset="0"/>
              <a:buChar char="ü"/>
            </a:pP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Бастауыш сынып мұғалімдернің “Білімнің кілті -бастауышта” тақырыбындағы облыстық съезд. Тәжірибе бөлісу. Алғыс хат</a:t>
            </a:r>
            <a:endParaRPr lang="en-US" alt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charset="0"/>
              <a:buChar char="ü"/>
            </a:pP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“Зерде” қалалық ғылыми-жобалар сайысы 2 орын,2023ж</a:t>
            </a:r>
            <a:endParaRPr lang="en-US" alt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charset="0"/>
              <a:buChar char="ü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ФМЛ облыстық ғылыми конференция 2 орын,2023ж</a:t>
            </a:r>
            <a:endParaRPr lang="en-US" alt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5370" y="984250"/>
            <a:ext cx="1845945" cy="276923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3745230" y="939800"/>
            <a:ext cx="6180455" cy="4313555"/>
          </a:xfrm>
        </p:spPr>
        <p:txBody>
          <a:bodyPr>
            <a:normAutofit lnSpcReduction="20000"/>
          </a:bodyPr>
          <a:p>
            <a:pPr marL="0" indent="0" algn="ctr">
              <a:buNone/>
            </a:pPr>
            <a:r>
              <a:rPr lang="en-US" altLang="ru-RU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Жетістігі:</a:t>
            </a:r>
            <a:endParaRPr lang="en-US" altLang="ru-RU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2023  ж: «Lesson Study оқыту тәжірибені жақсарту тәсілі ретінде» тақырыбындағы аймақтық ғылыми-практикалық конференция. Тәжірибесімен бөлісу 2023ж: Диплом, </a:t>
            </a:r>
            <a:endParaRPr lang="ru-RU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Халықаралық ғылым мен білімді қолдау орталығының ұйымдастыруымен өткен білім саласы қызметкерлеріне арналған «Педстарт-2023» атты ІІІ Республикалық байқауы І орын</a:t>
            </a:r>
            <a:endParaRPr lang="ru-RU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2024ж: Оқу-ағарту министрлігінің №514 бұйрығына сүйене «Мың бала» республикалық зияткерлік орталығының ұйымдастыруымен өткен 2023-2024 оқу жылының сәуір айындағы «Абай оқулары» конкурсына шәкірт бойындағы дарынды шыңдауға ат салысып, білім саласына қосқан үлесі үшін марапатталады  </a:t>
            </a:r>
            <a:endParaRPr lang="ru-RU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Ахмет Байтұрсыновтың 150 жылдығына арналған педагогика бойынша республикалық қашықтық олимпиадасының ІІ дәрежелі дипломы 07.05.2022ж. №141783386  </a:t>
            </a:r>
            <a:endParaRPr lang="ru-RU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224790" y="3926840"/>
            <a:ext cx="3074035" cy="12071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en-US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Ахметова Роза Молдағалиевна</a:t>
            </a:r>
            <a:endParaRPr lang="en-US" alt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бастауыш сынып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мұғалімі             педагог - </a:t>
            </a:r>
            <a:r>
              <a:rPr lang="en-US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зерттеуші</a:t>
            </a:r>
            <a:endParaRPr lang="en-US" alt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9475" y="604520"/>
            <a:ext cx="1896110" cy="284543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980" y="3536830"/>
            <a:ext cx="3424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Тасанова Дина Муратовна,бастауыш сынып мұғалімі,педагог-сарапшы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8151" y="369504"/>
            <a:ext cx="506370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Жетістігі: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Халыкаралык гылым мен билимди колдау орталыгынын уйымдастыруымен откен билим саласы кызметкерлерине арналган "Пед старт-2023"атты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lll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Республикалык байкауына "Уздик бастауыш сынып мугалими"номинациясы бойынша катысып уздик натиже корсеткени ушин,2023,lдарежели дипломБастауыш сынып мугалимдерине арналган республикалык "Алтын тугыр"математикалык олимпиадасынын облыстык кезени-3орын)</a:t>
            </a:r>
            <a:endParaRPr 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Диплом-Бастауыш сынып мугалимдерине арналган республикалык "Алтын тугыр"математикалык олимпиадасынын қалалық кезени-3орын)2024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9224" y="717177"/>
            <a:ext cx="2088776" cy="260399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0530" y="3773170"/>
            <a:ext cx="3917315" cy="1004570"/>
          </a:xfrm>
        </p:spPr>
        <p:txBody>
          <a:bodyPr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Мурзагалиева Салтанат Дамировна </a:t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бастауыш сынып мұғалімі, </a:t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педогог-зерттеуші</a:t>
            </a:r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2660" y="963707"/>
            <a:ext cx="2572870" cy="25728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84376" y="535954"/>
            <a:ext cx="4399429" cy="3046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Жетістігі: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ФМЛ облыстық ғылыми конференция 2 орын,2023ж;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-"Пед старт-2023"атты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ll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lРеспубликалык байкауы "Уздик бастауыш сынып мугалими"номинациясы;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«Республикалық озық педогогикалық тәжірибелер банкі» сертификат,куәлік2022ж;</a:t>
            </a:r>
            <a:endParaRPr 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alt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Зерде” қалалық ғылыми-жобалар сайысы 3 орын,2022ж</a:t>
            </a:r>
            <a:endParaRPr 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3464" y="3620806"/>
            <a:ext cx="3424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Исмаилова Алма Телмановна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Бастауыш сынып мұғалімі            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8151" y="369504"/>
            <a:ext cx="506370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Жетістігі: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қалалық «Тырналар ұшып барады» байқауында «Лэпбук – оқу құралы ретінде» номинациясы бойынша 1 -орын 2024жыл;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Қазақ тілі пәнінен бастауыш сынып мұғалімдеріне арналған Пед старт республикалық олимпиадасының 2 дәрежелі дипломы, 2024жыл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(қала, обл, республика ақылы, ақысыз барлығын осы үлгіде жазу)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"/>
          <a:srcRect t="24685" b="28844"/>
          <a:stretch>
            <a:fillRect/>
          </a:stretch>
        </p:blipFill>
        <p:spPr>
          <a:xfrm>
            <a:off x="1119673" y="727788"/>
            <a:ext cx="2463282" cy="27012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0</TotalTime>
  <Words>4673</Words>
  <Application>WPS Presentation</Application>
  <PresentationFormat>Широкоэкранный</PresentationFormat>
  <Paragraphs>80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20" baseType="lpstr">
      <vt:lpstr>Arial</vt:lpstr>
      <vt:lpstr>SimSun</vt:lpstr>
      <vt:lpstr>Wingdings</vt:lpstr>
      <vt:lpstr>Wingdings 3</vt:lpstr>
      <vt:lpstr>Arial</vt:lpstr>
      <vt:lpstr>Times New Roman</vt:lpstr>
      <vt:lpstr>Wingdings</vt:lpstr>
      <vt:lpstr>Microsoft YaHei</vt:lpstr>
      <vt:lpstr>Arial Unicode MS</vt:lpstr>
      <vt:lpstr>Trebuchet MS</vt:lpstr>
      <vt:lpstr>Calibri</vt:lpstr>
      <vt:lpstr>Грань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Мурзагалиева Салтанат Дамировна  бастауыш сынып мұғалімі,  педогог-зерттеуші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PC</cp:lastModifiedBy>
  <cp:revision>4</cp:revision>
  <dcterms:created xsi:type="dcterms:W3CDTF">2024-11-05T05:52:00Z</dcterms:created>
  <dcterms:modified xsi:type="dcterms:W3CDTF">2024-11-14T07:18:54Z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144A4E86431A43549A20204E35DA75D9_12</vt:lpwstr>
  </property>
  <property fmtid="{D5CDD505-2E9C-101B-9397-08002B2CF9AE}" pid="3" name="KSOProductBuildVer">
    <vt:lpwstr>1049-12.2.0.18607</vt:lpwstr>
  </property>
</Properties>
</file>