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46" r:id="rId2"/>
    <p:sldId id="348" r:id="rId3"/>
    <p:sldId id="336" r:id="rId4"/>
    <p:sldId id="329" r:id="rId5"/>
    <p:sldId id="328" r:id="rId6"/>
    <p:sldId id="349" r:id="rId7"/>
    <p:sldId id="262" r:id="rId8"/>
    <p:sldId id="259" r:id="rId9"/>
    <p:sldId id="263" r:id="rId10"/>
    <p:sldId id="268" r:id="rId11"/>
    <p:sldId id="337" r:id="rId12"/>
    <p:sldId id="339" r:id="rId13"/>
    <p:sldId id="340" r:id="rId14"/>
    <p:sldId id="341" r:id="rId15"/>
    <p:sldId id="342" r:id="rId16"/>
    <p:sldId id="343" r:id="rId17"/>
    <p:sldId id="344" r:id="rId18"/>
    <p:sldId id="347" r:id="rId19"/>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image" Target="../media/image6.jpg"/><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image" Target="../media/image6.jpg"/><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C6FD4-65EE-4591-98B6-6703AD291D3C}"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ru-RU"/>
        </a:p>
      </dgm:t>
    </dgm:pt>
    <dgm:pt modelId="{1E1F1BFE-8178-44F0-ABD2-38CB1111CBBB}">
      <dgm:prSet phldrT="[Текст]" custT="1"/>
      <dgm:spPr/>
      <dgm:t>
        <a:bodyPr/>
        <a:lstStyle/>
        <a:p>
          <a:pPr>
            <a:buNone/>
          </a:pPr>
          <a:r>
            <a:rPr lang="kk-KZ" sz="1400">
              <a:latin typeface="Times New Roman" panose="02020603050405020304" pitchFamily="18" charset="0"/>
              <a:cs typeface="Times New Roman" panose="02020603050405020304" pitchFamily="18" charset="0"/>
            </a:rPr>
            <a:t>-түрлі  тілдік жағдаяттарда еркін қарым-қатынасқа  икемдеу</a:t>
          </a:r>
          <a:endParaRPr lang="ru-RU" sz="1400" dirty="0">
            <a:latin typeface="Times New Roman" panose="02020603050405020304" pitchFamily="18" charset="0"/>
            <a:cs typeface="Times New Roman" panose="02020603050405020304" pitchFamily="18" charset="0"/>
          </a:endParaRPr>
        </a:p>
      </dgm:t>
    </dgm:pt>
    <dgm:pt modelId="{53AF7F07-B648-45AB-B2DF-660FDDF8EFEF}" type="parTrans" cxnId="{7FBBFF7F-D7B1-4661-BD49-B3094D73F081}">
      <dgm:prSet/>
      <dgm:spPr/>
      <dgm:t>
        <a:bodyPr/>
        <a:lstStyle/>
        <a:p>
          <a:endParaRPr lang="ru-RU" sz="1400">
            <a:latin typeface="Times New Roman" panose="02020603050405020304" pitchFamily="18" charset="0"/>
            <a:cs typeface="Times New Roman" panose="02020603050405020304" pitchFamily="18" charset="0"/>
          </a:endParaRPr>
        </a:p>
      </dgm:t>
    </dgm:pt>
    <dgm:pt modelId="{BA9CE506-BF0C-4B1C-B8D2-5D472D3254CC}" type="sibTrans" cxnId="{7FBBFF7F-D7B1-4661-BD49-B3094D73F081}">
      <dgm:prSet/>
      <dgm:spPr/>
      <dgm:t>
        <a:bodyPr/>
        <a:lstStyle/>
        <a:p>
          <a:endParaRPr lang="ru-RU" sz="1400">
            <a:latin typeface="Times New Roman" panose="02020603050405020304" pitchFamily="18" charset="0"/>
            <a:cs typeface="Times New Roman" panose="02020603050405020304" pitchFamily="18" charset="0"/>
          </a:endParaRPr>
        </a:p>
      </dgm:t>
    </dgm:pt>
    <dgm:pt modelId="{52C146FA-5DB1-4344-BAE0-EB3FC7FBCA0D}">
      <dgm:prSet custT="1"/>
      <dgm:spPr/>
      <dgm:t>
        <a:bodyPr/>
        <a:lstStyle/>
        <a:p>
          <a:pPr>
            <a:buNone/>
          </a:pPr>
          <a:r>
            <a:rPr lang="kk-KZ" sz="1400">
              <a:latin typeface="Times New Roman" panose="02020603050405020304" pitchFamily="18" charset="0"/>
              <a:cs typeface="Times New Roman" panose="02020603050405020304" pitchFamily="18" charset="0"/>
            </a:rPr>
            <a:t>-оқушыларға  мәтіннің негізгі ойын, құрылымын және логикасын түсінуді үйрету;</a:t>
          </a:r>
          <a:endParaRPr lang="ru-RU" sz="1400">
            <a:latin typeface="Times New Roman" panose="02020603050405020304" pitchFamily="18" charset="0"/>
            <a:cs typeface="Times New Roman" panose="02020603050405020304" pitchFamily="18" charset="0"/>
          </a:endParaRPr>
        </a:p>
      </dgm:t>
    </dgm:pt>
    <dgm:pt modelId="{34411D09-D68D-41C9-B03B-D03A1E95FAA1}" type="parTrans" cxnId="{CAA8AD04-91AD-4FA2-8A0D-94C41D815816}">
      <dgm:prSet/>
      <dgm:spPr/>
      <dgm:t>
        <a:bodyPr/>
        <a:lstStyle/>
        <a:p>
          <a:endParaRPr lang="ru-RU" sz="1400">
            <a:latin typeface="Times New Roman" panose="02020603050405020304" pitchFamily="18" charset="0"/>
            <a:cs typeface="Times New Roman" panose="02020603050405020304" pitchFamily="18" charset="0"/>
          </a:endParaRPr>
        </a:p>
      </dgm:t>
    </dgm:pt>
    <dgm:pt modelId="{9F8B17C6-E57F-498F-9111-B3FD21E90DF6}" type="sibTrans" cxnId="{CAA8AD04-91AD-4FA2-8A0D-94C41D815816}">
      <dgm:prSet/>
      <dgm:spPr/>
      <dgm:t>
        <a:bodyPr/>
        <a:lstStyle/>
        <a:p>
          <a:endParaRPr lang="ru-RU" sz="1400">
            <a:latin typeface="Times New Roman" panose="02020603050405020304" pitchFamily="18" charset="0"/>
            <a:cs typeface="Times New Roman" panose="02020603050405020304" pitchFamily="18" charset="0"/>
          </a:endParaRPr>
        </a:p>
      </dgm:t>
    </dgm:pt>
    <dgm:pt modelId="{79AC8BCB-5064-4D32-AD3F-E7910A61C229}">
      <dgm:prSet custT="1"/>
      <dgm:spPr/>
      <dgm:t>
        <a:bodyPr/>
        <a:lstStyle/>
        <a:p>
          <a:pPr>
            <a:buNone/>
          </a:pPr>
          <a:r>
            <a:rPr lang="kk-KZ" sz="1400">
              <a:latin typeface="Times New Roman" panose="02020603050405020304" pitchFamily="18" charset="0"/>
              <a:cs typeface="Times New Roman" panose="02020603050405020304" pitchFamily="18" charset="0"/>
            </a:rPr>
            <a:t>-әртүрлі жанрдағы мәтіндермен жұмыс жасау тәжірибесін кеңейту;</a:t>
          </a:r>
          <a:endParaRPr lang="ru-RU" sz="1400">
            <a:latin typeface="Times New Roman" panose="02020603050405020304" pitchFamily="18" charset="0"/>
            <a:cs typeface="Times New Roman" panose="02020603050405020304" pitchFamily="18" charset="0"/>
          </a:endParaRPr>
        </a:p>
      </dgm:t>
    </dgm:pt>
    <dgm:pt modelId="{1586FDAB-79BE-4C25-855B-A2747A516317}" type="parTrans" cxnId="{30A6AEE2-DAF3-4CE2-9B9D-6D77F70568C8}">
      <dgm:prSet/>
      <dgm:spPr/>
      <dgm:t>
        <a:bodyPr/>
        <a:lstStyle/>
        <a:p>
          <a:endParaRPr lang="ru-RU" sz="1400">
            <a:latin typeface="Times New Roman" panose="02020603050405020304" pitchFamily="18" charset="0"/>
            <a:cs typeface="Times New Roman" panose="02020603050405020304" pitchFamily="18" charset="0"/>
          </a:endParaRPr>
        </a:p>
      </dgm:t>
    </dgm:pt>
    <dgm:pt modelId="{F1AA7CD5-EF8E-4F4C-958A-B5733BC98AA3}" type="sibTrans" cxnId="{30A6AEE2-DAF3-4CE2-9B9D-6D77F70568C8}">
      <dgm:prSet/>
      <dgm:spPr/>
      <dgm:t>
        <a:bodyPr/>
        <a:lstStyle/>
        <a:p>
          <a:endParaRPr lang="ru-RU" sz="1400">
            <a:latin typeface="Times New Roman" panose="02020603050405020304" pitchFamily="18" charset="0"/>
            <a:cs typeface="Times New Roman" panose="02020603050405020304" pitchFamily="18" charset="0"/>
          </a:endParaRPr>
        </a:p>
      </dgm:t>
    </dgm:pt>
    <dgm:pt modelId="{526D5A22-3060-40F2-89D3-17A8C823A53C}">
      <dgm:prSet custT="1"/>
      <dgm:spPr/>
      <dgm:t>
        <a:bodyPr/>
        <a:lstStyle/>
        <a:p>
          <a:pPr>
            <a:buNone/>
          </a:pPr>
          <a:r>
            <a:rPr lang="kk-KZ" sz="1400">
              <a:latin typeface="Times New Roman" panose="02020603050405020304" pitchFamily="18" charset="0"/>
              <a:cs typeface="Times New Roman" panose="02020603050405020304" pitchFamily="18" charset="0"/>
            </a:rPr>
            <a:t>-мәтінге талдау жасау арқылы оның идеясын, мазмұнын бағалау қабілетін жетілдіру және тиімді оқу стратегияларын үйрету</a:t>
          </a:r>
          <a:endParaRPr lang="ru-RU" sz="1400">
            <a:latin typeface="Times New Roman" panose="02020603050405020304" pitchFamily="18" charset="0"/>
            <a:cs typeface="Times New Roman" panose="02020603050405020304" pitchFamily="18" charset="0"/>
          </a:endParaRPr>
        </a:p>
      </dgm:t>
    </dgm:pt>
    <dgm:pt modelId="{4A9C6686-CBAC-4223-B57E-C8C648A3BBFD}" type="parTrans" cxnId="{91519F77-450B-465D-9876-5E1A6E85A84B}">
      <dgm:prSet/>
      <dgm:spPr/>
      <dgm:t>
        <a:bodyPr/>
        <a:lstStyle/>
        <a:p>
          <a:endParaRPr lang="ru-RU" sz="1400">
            <a:latin typeface="Times New Roman" panose="02020603050405020304" pitchFamily="18" charset="0"/>
            <a:cs typeface="Times New Roman" panose="02020603050405020304" pitchFamily="18" charset="0"/>
          </a:endParaRPr>
        </a:p>
      </dgm:t>
    </dgm:pt>
    <dgm:pt modelId="{60C6D827-F55F-467D-AA32-BFBB7FBCE3BF}" type="sibTrans" cxnId="{91519F77-450B-465D-9876-5E1A6E85A84B}">
      <dgm:prSet/>
      <dgm:spPr/>
      <dgm:t>
        <a:bodyPr/>
        <a:lstStyle/>
        <a:p>
          <a:endParaRPr lang="ru-RU" sz="1400">
            <a:latin typeface="Times New Roman" panose="02020603050405020304" pitchFamily="18" charset="0"/>
            <a:cs typeface="Times New Roman" panose="02020603050405020304" pitchFamily="18" charset="0"/>
          </a:endParaRPr>
        </a:p>
      </dgm:t>
    </dgm:pt>
    <dgm:pt modelId="{2213FCBE-2A69-42F0-8D93-949862D5E5A4}">
      <dgm:prSet custT="1"/>
      <dgm:spPr/>
      <dgm:t>
        <a:bodyPr/>
        <a:lstStyle/>
        <a:p>
          <a:pPr>
            <a:buNone/>
          </a:pPr>
          <a:r>
            <a:rPr lang="kk-KZ" sz="1400">
              <a:latin typeface="Times New Roman" panose="02020603050405020304" pitchFamily="18" charset="0"/>
              <a:cs typeface="Times New Roman" panose="02020603050405020304" pitchFamily="18" charset="0"/>
            </a:rPr>
            <a:t>-мәтіннің стилін, құрылымын өзгертіп қайта өңдеу арқылы тілдік және көпқырлы талдау дағдыларын дамыту;</a:t>
          </a:r>
          <a:endParaRPr lang="ru-RU" sz="1400">
            <a:latin typeface="Times New Roman" panose="02020603050405020304" pitchFamily="18" charset="0"/>
            <a:cs typeface="Times New Roman" panose="02020603050405020304" pitchFamily="18" charset="0"/>
          </a:endParaRPr>
        </a:p>
      </dgm:t>
    </dgm:pt>
    <dgm:pt modelId="{EC201252-C457-4734-8A19-BE3B34E97865}" type="parTrans" cxnId="{E5CE46BB-8526-4023-8019-561D2DF07237}">
      <dgm:prSet/>
      <dgm:spPr/>
      <dgm:t>
        <a:bodyPr/>
        <a:lstStyle/>
        <a:p>
          <a:endParaRPr lang="ru-RU" sz="1400">
            <a:latin typeface="Times New Roman" panose="02020603050405020304" pitchFamily="18" charset="0"/>
            <a:cs typeface="Times New Roman" panose="02020603050405020304" pitchFamily="18" charset="0"/>
          </a:endParaRPr>
        </a:p>
      </dgm:t>
    </dgm:pt>
    <dgm:pt modelId="{97D42A52-41B9-48F9-95B4-D67845CB31D7}" type="sibTrans" cxnId="{E5CE46BB-8526-4023-8019-561D2DF07237}">
      <dgm:prSet/>
      <dgm:spPr/>
      <dgm:t>
        <a:bodyPr/>
        <a:lstStyle/>
        <a:p>
          <a:endParaRPr lang="ru-RU" sz="1400">
            <a:latin typeface="Times New Roman" panose="02020603050405020304" pitchFamily="18" charset="0"/>
            <a:cs typeface="Times New Roman" panose="02020603050405020304" pitchFamily="18" charset="0"/>
          </a:endParaRPr>
        </a:p>
      </dgm:t>
    </dgm:pt>
    <dgm:pt modelId="{C5B130DA-9E50-46C1-8F35-CFB5C3697FFE}">
      <dgm:prSet custT="1"/>
      <dgm:spPr/>
      <dgm:t>
        <a:bodyPr/>
        <a:lstStyle/>
        <a:p>
          <a:pPr>
            <a:buNone/>
          </a:pPr>
          <a:r>
            <a:rPr lang="kk-KZ" sz="1400" b="1">
              <a:latin typeface="Times New Roman" panose="02020603050405020304" pitchFamily="18" charset="0"/>
              <a:cs typeface="Times New Roman" panose="02020603050405020304" pitchFamily="18" charset="0"/>
            </a:rPr>
            <a:t>-</a:t>
          </a:r>
          <a:r>
            <a:rPr lang="kk-KZ" sz="1400">
              <a:latin typeface="Times New Roman" panose="02020603050405020304" pitchFamily="18" charset="0"/>
              <a:cs typeface="Times New Roman" panose="02020603050405020304" pitchFamily="18" charset="0"/>
            </a:rPr>
            <a:t>оқу дағдыларын жетілдіру және оқу мәдениетін қалыптастыру;</a:t>
          </a:r>
          <a:endParaRPr lang="ru-RU" sz="1400">
            <a:latin typeface="Times New Roman" panose="02020603050405020304" pitchFamily="18" charset="0"/>
            <a:cs typeface="Times New Roman" panose="02020603050405020304" pitchFamily="18" charset="0"/>
          </a:endParaRPr>
        </a:p>
      </dgm:t>
    </dgm:pt>
    <dgm:pt modelId="{7EA2DAAF-4495-4B57-87E1-54B5632DB625}" type="parTrans" cxnId="{3538E663-F19D-4981-BFFE-5F12305A22FC}">
      <dgm:prSet/>
      <dgm:spPr/>
      <dgm:t>
        <a:bodyPr/>
        <a:lstStyle/>
        <a:p>
          <a:endParaRPr lang="ru-RU" sz="1400">
            <a:latin typeface="Times New Roman" panose="02020603050405020304" pitchFamily="18" charset="0"/>
            <a:cs typeface="Times New Roman" panose="02020603050405020304" pitchFamily="18" charset="0"/>
          </a:endParaRPr>
        </a:p>
      </dgm:t>
    </dgm:pt>
    <dgm:pt modelId="{557D35FC-0258-4BC1-81B4-54E68A140930}" type="sibTrans" cxnId="{3538E663-F19D-4981-BFFE-5F12305A22FC}">
      <dgm:prSet/>
      <dgm:spPr/>
      <dgm:t>
        <a:bodyPr/>
        <a:lstStyle/>
        <a:p>
          <a:endParaRPr lang="ru-RU" sz="1400">
            <a:latin typeface="Times New Roman" panose="02020603050405020304" pitchFamily="18" charset="0"/>
            <a:cs typeface="Times New Roman" panose="02020603050405020304" pitchFamily="18" charset="0"/>
          </a:endParaRPr>
        </a:p>
      </dgm:t>
    </dgm:pt>
    <dgm:pt modelId="{AE4D9D26-1C7B-4630-A2E3-B053DBAEF6A0}">
      <dgm:prSet custT="1"/>
      <dgm:spPr/>
      <dgm:t>
        <a:bodyPr/>
        <a:lstStyle/>
        <a:p>
          <a:pPr>
            <a:buNone/>
          </a:pPr>
          <a:r>
            <a:rPr lang="kk-KZ" sz="1400">
              <a:latin typeface="Times New Roman" panose="02020603050405020304" pitchFamily="18" charset="0"/>
              <a:cs typeface="Times New Roman" panose="02020603050405020304" pitchFamily="18" charset="0"/>
            </a:rPr>
            <a:t>-ана тіліне  терең құрметпен қарайтын, тілдік құзыреттілігі жоғары ұлттық құндылықтарды бойына сіңірген қабілетті тұлға даярлау </a:t>
          </a:r>
          <a:endParaRPr lang="ru-RU" sz="1400">
            <a:latin typeface="Times New Roman" panose="02020603050405020304" pitchFamily="18" charset="0"/>
            <a:cs typeface="Times New Roman" panose="02020603050405020304" pitchFamily="18" charset="0"/>
          </a:endParaRPr>
        </a:p>
      </dgm:t>
    </dgm:pt>
    <dgm:pt modelId="{C1D55A50-A298-423B-9F17-7F8E97268FE6}" type="parTrans" cxnId="{1FBD32D5-0229-4D48-8225-54FA5EAB5194}">
      <dgm:prSet/>
      <dgm:spPr/>
      <dgm:t>
        <a:bodyPr/>
        <a:lstStyle/>
        <a:p>
          <a:endParaRPr lang="ru-RU" sz="1400">
            <a:latin typeface="Times New Roman" panose="02020603050405020304" pitchFamily="18" charset="0"/>
            <a:cs typeface="Times New Roman" panose="02020603050405020304" pitchFamily="18" charset="0"/>
          </a:endParaRPr>
        </a:p>
      </dgm:t>
    </dgm:pt>
    <dgm:pt modelId="{9A72BE35-8BA7-4DC8-8C05-87A375805C86}" type="sibTrans" cxnId="{1FBD32D5-0229-4D48-8225-54FA5EAB5194}">
      <dgm:prSet/>
      <dgm:spPr/>
      <dgm:t>
        <a:bodyPr/>
        <a:lstStyle/>
        <a:p>
          <a:endParaRPr lang="ru-RU" sz="1400">
            <a:latin typeface="Times New Roman" panose="02020603050405020304" pitchFamily="18" charset="0"/>
            <a:cs typeface="Times New Roman" panose="02020603050405020304" pitchFamily="18" charset="0"/>
          </a:endParaRPr>
        </a:p>
      </dgm:t>
    </dgm:pt>
    <dgm:pt modelId="{A7AFA78C-615A-4598-9B6E-F856D5E42E24}" type="pres">
      <dgm:prSet presAssocID="{44DC6FD4-65EE-4591-98B6-6703AD291D3C}" presName="Name0" presStyleCnt="0">
        <dgm:presLayoutVars>
          <dgm:chMax val="7"/>
          <dgm:chPref val="7"/>
          <dgm:dir/>
        </dgm:presLayoutVars>
      </dgm:prSet>
      <dgm:spPr/>
    </dgm:pt>
    <dgm:pt modelId="{01BAFB37-B90F-4BCB-A1B4-BEFF8A2FCF61}" type="pres">
      <dgm:prSet presAssocID="{44DC6FD4-65EE-4591-98B6-6703AD291D3C}" presName="Name1" presStyleCnt="0"/>
      <dgm:spPr/>
    </dgm:pt>
    <dgm:pt modelId="{326B1B3C-5BAE-45E1-81F8-BC40F5DF4B82}" type="pres">
      <dgm:prSet presAssocID="{44DC6FD4-65EE-4591-98B6-6703AD291D3C}" presName="cycle" presStyleCnt="0"/>
      <dgm:spPr/>
    </dgm:pt>
    <dgm:pt modelId="{0C660E7C-D18A-41EE-AF87-A54E5FBAD6BB}" type="pres">
      <dgm:prSet presAssocID="{44DC6FD4-65EE-4591-98B6-6703AD291D3C}" presName="srcNode" presStyleLbl="node1" presStyleIdx="0" presStyleCnt="7"/>
      <dgm:spPr/>
    </dgm:pt>
    <dgm:pt modelId="{E00955F8-3AC4-4BE4-9501-19C21EFC9E7C}" type="pres">
      <dgm:prSet presAssocID="{44DC6FD4-65EE-4591-98B6-6703AD291D3C}" presName="conn" presStyleLbl="parChTrans1D2" presStyleIdx="0" presStyleCnt="1"/>
      <dgm:spPr/>
    </dgm:pt>
    <dgm:pt modelId="{75AD5FE5-BA64-429D-9EC0-689DC5E5F9E0}" type="pres">
      <dgm:prSet presAssocID="{44DC6FD4-65EE-4591-98B6-6703AD291D3C}" presName="extraNode" presStyleLbl="node1" presStyleIdx="0" presStyleCnt="7"/>
      <dgm:spPr/>
    </dgm:pt>
    <dgm:pt modelId="{0A0DE2B4-E8C6-4C6D-9F32-73B84A5DA030}" type="pres">
      <dgm:prSet presAssocID="{44DC6FD4-65EE-4591-98B6-6703AD291D3C}" presName="dstNode" presStyleLbl="node1" presStyleIdx="0" presStyleCnt="7"/>
      <dgm:spPr/>
    </dgm:pt>
    <dgm:pt modelId="{BFF9374D-1FAA-4A4B-BD89-694E2F81BB04}" type="pres">
      <dgm:prSet presAssocID="{1E1F1BFE-8178-44F0-ABD2-38CB1111CBBB}" presName="text_1" presStyleLbl="node1" presStyleIdx="0" presStyleCnt="7">
        <dgm:presLayoutVars>
          <dgm:bulletEnabled val="1"/>
        </dgm:presLayoutVars>
      </dgm:prSet>
      <dgm:spPr/>
    </dgm:pt>
    <dgm:pt modelId="{551D45A4-5524-43BB-8132-A1920DA57720}" type="pres">
      <dgm:prSet presAssocID="{1E1F1BFE-8178-44F0-ABD2-38CB1111CBBB}" presName="accent_1" presStyleCnt="0"/>
      <dgm:spPr/>
    </dgm:pt>
    <dgm:pt modelId="{1014D619-ABC2-4D00-84FC-F472810E3C61}" type="pres">
      <dgm:prSet presAssocID="{1E1F1BFE-8178-44F0-ABD2-38CB1111CBBB}" presName="accentRepeatNode" presStyleLbl="solidFgAcc1" presStyleIdx="0" presStyleCnt="7"/>
      <dgm:spPr/>
    </dgm:pt>
    <dgm:pt modelId="{86A4BF3E-446F-4DC5-83C9-2E24540589DA}" type="pres">
      <dgm:prSet presAssocID="{52C146FA-5DB1-4344-BAE0-EB3FC7FBCA0D}" presName="text_2" presStyleLbl="node1" presStyleIdx="1" presStyleCnt="7">
        <dgm:presLayoutVars>
          <dgm:bulletEnabled val="1"/>
        </dgm:presLayoutVars>
      </dgm:prSet>
      <dgm:spPr/>
    </dgm:pt>
    <dgm:pt modelId="{139077C2-55DC-41F0-839A-67D727CD8712}" type="pres">
      <dgm:prSet presAssocID="{52C146FA-5DB1-4344-BAE0-EB3FC7FBCA0D}" presName="accent_2" presStyleCnt="0"/>
      <dgm:spPr/>
    </dgm:pt>
    <dgm:pt modelId="{8144B5D8-11E6-4EC5-9495-CDCCD20461DD}" type="pres">
      <dgm:prSet presAssocID="{52C146FA-5DB1-4344-BAE0-EB3FC7FBCA0D}" presName="accentRepeatNode" presStyleLbl="solidFgAcc1" presStyleIdx="1" presStyleCnt="7"/>
      <dgm:spPr/>
    </dgm:pt>
    <dgm:pt modelId="{215B8824-FA9D-4FAA-8041-87AF66A10807}" type="pres">
      <dgm:prSet presAssocID="{79AC8BCB-5064-4D32-AD3F-E7910A61C229}" presName="text_3" presStyleLbl="node1" presStyleIdx="2" presStyleCnt="7">
        <dgm:presLayoutVars>
          <dgm:bulletEnabled val="1"/>
        </dgm:presLayoutVars>
      </dgm:prSet>
      <dgm:spPr/>
    </dgm:pt>
    <dgm:pt modelId="{AEAE5FD6-D13F-4509-8875-6C97F61FDD95}" type="pres">
      <dgm:prSet presAssocID="{79AC8BCB-5064-4D32-AD3F-E7910A61C229}" presName="accent_3" presStyleCnt="0"/>
      <dgm:spPr/>
    </dgm:pt>
    <dgm:pt modelId="{C80A3FC0-4205-45A1-AC86-3CB8E064D6B1}" type="pres">
      <dgm:prSet presAssocID="{79AC8BCB-5064-4D32-AD3F-E7910A61C229}" presName="accentRepeatNode" presStyleLbl="solidFgAcc1" presStyleIdx="2" presStyleCnt="7"/>
      <dgm:spPr/>
    </dgm:pt>
    <dgm:pt modelId="{87025BA1-555A-45A2-9376-F7584322C687}" type="pres">
      <dgm:prSet presAssocID="{526D5A22-3060-40F2-89D3-17A8C823A53C}" presName="text_4" presStyleLbl="node1" presStyleIdx="3" presStyleCnt="7">
        <dgm:presLayoutVars>
          <dgm:bulletEnabled val="1"/>
        </dgm:presLayoutVars>
      </dgm:prSet>
      <dgm:spPr/>
    </dgm:pt>
    <dgm:pt modelId="{23970B20-3D1E-47CA-9C63-7C5F97A352CA}" type="pres">
      <dgm:prSet presAssocID="{526D5A22-3060-40F2-89D3-17A8C823A53C}" presName="accent_4" presStyleCnt="0"/>
      <dgm:spPr/>
    </dgm:pt>
    <dgm:pt modelId="{25E3DBD8-B1FC-400D-8A85-F7D4967461A3}" type="pres">
      <dgm:prSet presAssocID="{526D5A22-3060-40F2-89D3-17A8C823A53C}" presName="accentRepeatNode" presStyleLbl="solidFgAcc1" presStyleIdx="3" presStyleCnt="7"/>
      <dgm:spPr/>
    </dgm:pt>
    <dgm:pt modelId="{DC8742B9-105C-4292-AAA3-70147C4ED55C}" type="pres">
      <dgm:prSet presAssocID="{2213FCBE-2A69-42F0-8D93-949862D5E5A4}" presName="text_5" presStyleLbl="node1" presStyleIdx="4" presStyleCnt="7">
        <dgm:presLayoutVars>
          <dgm:bulletEnabled val="1"/>
        </dgm:presLayoutVars>
      </dgm:prSet>
      <dgm:spPr/>
    </dgm:pt>
    <dgm:pt modelId="{24F4AF98-C09D-48A8-86E3-51078B7112DA}" type="pres">
      <dgm:prSet presAssocID="{2213FCBE-2A69-42F0-8D93-949862D5E5A4}" presName="accent_5" presStyleCnt="0"/>
      <dgm:spPr/>
    </dgm:pt>
    <dgm:pt modelId="{A94C8B73-79DA-4A5A-9BAA-F84D04E7989F}" type="pres">
      <dgm:prSet presAssocID="{2213FCBE-2A69-42F0-8D93-949862D5E5A4}" presName="accentRepeatNode" presStyleLbl="solidFgAcc1" presStyleIdx="4" presStyleCnt="7"/>
      <dgm:spPr/>
    </dgm:pt>
    <dgm:pt modelId="{0F87B0A2-82C6-4AA8-8342-DCE3D76D2A1C}" type="pres">
      <dgm:prSet presAssocID="{C5B130DA-9E50-46C1-8F35-CFB5C3697FFE}" presName="text_6" presStyleLbl="node1" presStyleIdx="5" presStyleCnt="7">
        <dgm:presLayoutVars>
          <dgm:bulletEnabled val="1"/>
        </dgm:presLayoutVars>
      </dgm:prSet>
      <dgm:spPr/>
    </dgm:pt>
    <dgm:pt modelId="{5CEF4052-BE1B-4DEC-9D1B-C1DEC17A36A4}" type="pres">
      <dgm:prSet presAssocID="{C5B130DA-9E50-46C1-8F35-CFB5C3697FFE}" presName="accent_6" presStyleCnt="0"/>
      <dgm:spPr/>
    </dgm:pt>
    <dgm:pt modelId="{6EE84F66-0F69-488F-85CA-E48CD3D67CAA}" type="pres">
      <dgm:prSet presAssocID="{C5B130DA-9E50-46C1-8F35-CFB5C3697FFE}" presName="accentRepeatNode" presStyleLbl="solidFgAcc1" presStyleIdx="5" presStyleCnt="7"/>
      <dgm:spPr/>
    </dgm:pt>
    <dgm:pt modelId="{12F0653A-E1A7-4563-9360-E4A9533A656A}" type="pres">
      <dgm:prSet presAssocID="{AE4D9D26-1C7B-4630-A2E3-B053DBAEF6A0}" presName="text_7" presStyleLbl="node1" presStyleIdx="6" presStyleCnt="7">
        <dgm:presLayoutVars>
          <dgm:bulletEnabled val="1"/>
        </dgm:presLayoutVars>
      </dgm:prSet>
      <dgm:spPr/>
    </dgm:pt>
    <dgm:pt modelId="{A3D342C0-E25B-4ECE-88B5-AB8B1B7D8334}" type="pres">
      <dgm:prSet presAssocID="{AE4D9D26-1C7B-4630-A2E3-B053DBAEF6A0}" presName="accent_7" presStyleCnt="0"/>
      <dgm:spPr/>
    </dgm:pt>
    <dgm:pt modelId="{A94237EF-2C93-4321-95AE-9B058F134459}" type="pres">
      <dgm:prSet presAssocID="{AE4D9D26-1C7B-4630-A2E3-B053DBAEF6A0}" presName="accentRepeatNode" presStyleLbl="solidFgAcc1" presStyleIdx="6" presStyleCnt="7"/>
      <dgm:spPr/>
    </dgm:pt>
  </dgm:ptLst>
  <dgm:cxnLst>
    <dgm:cxn modelId="{CAA8AD04-91AD-4FA2-8A0D-94C41D815816}" srcId="{44DC6FD4-65EE-4591-98B6-6703AD291D3C}" destId="{52C146FA-5DB1-4344-BAE0-EB3FC7FBCA0D}" srcOrd="1" destOrd="0" parTransId="{34411D09-D68D-41C9-B03B-D03A1E95FAA1}" sibTransId="{9F8B17C6-E57F-498F-9111-B3FD21E90DF6}"/>
    <dgm:cxn modelId="{25328506-5337-4CC1-8B2E-ED673EE8682C}" type="presOf" srcId="{BA9CE506-BF0C-4B1C-B8D2-5D472D3254CC}" destId="{E00955F8-3AC4-4BE4-9501-19C21EFC9E7C}" srcOrd="0" destOrd="0" presId="urn:microsoft.com/office/officeart/2008/layout/VerticalCurvedList"/>
    <dgm:cxn modelId="{2B66D007-81FA-4179-ADF7-B8EB1BE95A26}" type="presOf" srcId="{1E1F1BFE-8178-44F0-ABD2-38CB1111CBBB}" destId="{BFF9374D-1FAA-4A4B-BD89-694E2F81BB04}" srcOrd="0" destOrd="0" presId="urn:microsoft.com/office/officeart/2008/layout/VerticalCurvedList"/>
    <dgm:cxn modelId="{556EFF07-F889-4040-93E3-34E253CDEF4A}" type="presOf" srcId="{AE4D9D26-1C7B-4630-A2E3-B053DBAEF6A0}" destId="{12F0653A-E1A7-4563-9360-E4A9533A656A}" srcOrd="0" destOrd="0" presId="urn:microsoft.com/office/officeart/2008/layout/VerticalCurvedList"/>
    <dgm:cxn modelId="{3538E663-F19D-4981-BFFE-5F12305A22FC}" srcId="{44DC6FD4-65EE-4591-98B6-6703AD291D3C}" destId="{C5B130DA-9E50-46C1-8F35-CFB5C3697FFE}" srcOrd="5" destOrd="0" parTransId="{7EA2DAAF-4495-4B57-87E1-54B5632DB625}" sibTransId="{557D35FC-0258-4BC1-81B4-54E68A140930}"/>
    <dgm:cxn modelId="{F65F2A6F-857E-4104-B618-4D1B868181CF}" type="presOf" srcId="{2213FCBE-2A69-42F0-8D93-949862D5E5A4}" destId="{DC8742B9-105C-4292-AAA3-70147C4ED55C}" srcOrd="0" destOrd="0" presId="urn:microsoft.com/office/officeart/2008/layout/VerticalCurvedList"/>
    <dgm:cxn modelId="{91519F77-450B-465D-9876-5E1A6E85A84B}" srcId="{44DC6FD4-65EE-4591-98B6-6703AD291D3C}" destId="{526D5A22-3060-40F2-89D3-17A8C823A53C}" srcOrd="3" destOrd="0" parTransId="{4A9C6686-CBAC-4223-B57E-C8C648A3BBFD}" sibTransId="{60C6D827-F55F-467D-AA32-BFBB7FBCE3BF}"/>
    <dgm:cxn modelId="{FB0B4158-ADA6-456C-A4F9-0CBA27AD0E5D}" type="presOf" srcId="{79AC8BCB-5064-4D32-AD3F-E7910A61C229}" destId="{215B8824-FA9D-4FAA-8041-87AF66A10807}" srcOrd="0" destOrd="0" presId="urn:microsoft.com/office/officeart/2008/layout/VerticalCurvedList"/>
    <dgm:cxn modelId="{017FA67C-919C-4355-9857-64BBB471A697}" type="presOf" srcId="{52C146FA-5DB1-4344-BAE0-EB3FC7FBCA0D}" destId="{86A4BF3E-446F-4DC5-83C9-2E24540589DA}" srcOrd="0" destOrd="0" presId="urn:microsoft.com/office/officeart/2008/layout/VerticalCurvedList"/>
    <dgm:cxn modelId="{7FBBFF7F-D7B1-4661-BD49-B3094D73F081}" srcId="{44DC6FD4-65EE-4591-98B6-6703AD291D3C}" destId="{1E1F1BFE-8178-44F0-ABD2-38CB1111CBBB}" srcOrd="0" destOrd="0" parTransId="{53AF7F07-B648-45AB-B2DF-660FDDF8EFEF}" sibTransId="{BA9CE506-BF0C-4B1C-B8D2-5D472D3254CC}"/>
    <dgm:cxn modelId="{477AF698-ACE7-4DAE-82FE-CF3E5FCF85D2}" type="presOf" srcId="{C5B130DA-9E50-46C1-8F35-CFB5C3697FFE}" destId="{0F87B0A2-82C6-4AA8-8342-DCE3D76D2A1C}" srcOrd="0" destOrd="0" presId="urn:microsoft.com/office/officeart/2008/layout/VerticalCurvedList"/>
    <dgm:cxn modelId="{334288B4-087A-4391-94C3-5CD4047EF78D}" type="presOf" srcId="{44DC6FD4-65EE-4591-98B6-6703AD291D3C}" destId="{A7AFA78C-615A-4598-9B6E-F856D5E42E24}" srcOrd="0" destOrd="0" presId="urn:microsoft.com/office/officeart/2008/layout/VerticalCurvedList"/>
    <dgm:cxn modelId="{E5CE46BB-8526-4023-8019-561D2DF07237}" srcId="{44DC6FD4-65EE-4591-98B6-6703AD291D3C}" destId="{2213FCBE-2A69-42F0-8D93-949862D5E5A4}" srcOrd="4" destOrd="0" parTransId="{EC201252-C457-4734-8A19-BE3B34E97865}" sibTransId="{97D42A52-41B9-48F9-95B4-D67845CB31D7}"/>
    <dgm:cxn modelId="{6AB1A7C3-2EC7-424B-951B-7BC62B2EDBED}" type="presOf" srcId="{526D5A22-3060-40F2-89D3-17A8C823A53C}" destId="{87025BA1-555A-45A2-9376-F7584322C687}" srcOrd="0" destOrd="0" presId="urn:microsoft.com/office/officeart/2008/layout/VerticalCurvedList"/>
    <dgm:cxn modelId="{1FBD32D5-0229-4D48-8225-54FA5EAB5194}" srcId="{44DC6FD4-65EE-4591-98B6-6703AD291D3C}" destId="{AE4D9D26-1C7B-4630-A2E3-B053DBAEF6A0}" srcOrd="6" destOrd="0" parTransId="{C1D55A50-A298-423B-9F17-7F8E97268FE6}" sibTransId="{9A72BE35-8BA7-4DC8-8C05-87A375805C86}"/>
    <dgm:cxn modelId="{30A6AEE2-DAF3-4CE2-9B9D-6D77F70568C8}" srcId="{44DC6FD4-65EE-4591-98B6-6703AD291D3C}" destId="{79AC8BCB-5064-4D32-AD3F-E7910A61C229}" srcOrd="2" destOrd="0" parTransId="{1586FDAB-79BE-4C25-855B-A2747A516317}" sibTransId="{F1AA7CD5-EF8E-4F4C-958A-B5733BC98AA3}"/>
    <dgm:cxn modelId="{399F9DA4-E3FE-4326-A7F7-0252A39AD535}" type="presParOf" srcId="{A7AFA78C-615A-4598-9B6E-F856D5E42E24}" destId="{01BAFB37-B90F-4BCB-A1B4-BEFF8A2FCF61}" srcOrd="0" destOrd="0" presId="urn:microsoft.com/office/officeart/2008/layout/VerticalCurvedList"/>
    <dgm:cxn modelId="{C94B43DD-317B-4DA2-A89E-A394C62A5B55}" type="presParOf" srcId="{01BAFB37-B90F-4BCB-A1B4-BEFF8A2FCF61}" destId="{326B1B3C-5BAE-45E1-81F8-BC40F5DF4B82}" srcOrd="0" destOrd="0" presId="urn:microsoft.com/office/officeart/2008/layout/VerticalCurvedList"/>
    <dgm:cxn modelId="{036BA4AC-99ED-446F-AA93-61919A6C8A6E}" type="presParOf" srcId="{326B1B3C-5BAE-45E1-81F8-BC40F5DF4B82}" destId="{0C660E7C-D18A-41EE-AF87-A54E5FBAD6BB}" srcOrd="0" destOrd="0" presId="urn:microsoft.com/office/officeart/2008/layout/VerticalCurvedList"/>
    <dgm:cxn modelId="{A50755FC-125F-4635-9149-ED0608E3286F}" type="presParOf" srcId="{326B1B3C-5BAE-45E1-81F8-BC40F5DF4B82}" destId="{E00955F8-3AC4-4BE4-9501-19C21EFC9E7C}" srcOrd="1" destOrd="0" presId="urn:microsoft.com/office/officeart/2008/layout/VerticalCurvedList"/>
    <dgm:cxn modelId="{69603E23-F6A6-46F0-B0AB-E353C847546D}" type="presParOf" srcId="{326B1B3C-5BAE-45E1-81F8-BC40F5DF4B82}" destId="{75AD5FE5-BA64-429D-9EC0-689DC5E5F9E0}" srcOrd="2" destOrd="0" presId="urn:microsoft.com/office/officeart/2008/layout/VerticalCurvedList"/>
    <dgm:cxn modelId="{DBE23E0E-0628-4A55-99E6-54F50789078C}" type="presParOf" srcId="{326B1B3C-5BAE-45E1-81F8-BC40F5DF4B82}" destId="{0A0DE2B4-E8C6-4C6D-9F32-73B84A5DA030}" srcOrd="3" destOrd="0" presId="urn:microsoft.com/office/officeart/2008/layout/VerticalCurvedList"/>
    <dgm:cxn modelId="{BA4116A6-970B-4907-92FD-A59BEA6B29CE}" type="presParOf" srcId="{01BAFB37-B90F-4BCB-A1B4-BEFF8A2FCF61}" destId="{BFF9374D-1FAA-4A4B-BD89-694E2F81BB04}" srcOrd="1" destOrd="0" presId="urn:microsoft.com/office/officeart/2008/layout/VerticalCurvedList"/>
    <dgm:cxn modelId="{52B8D729-0ACB-478A-8C40-5815652CD09A}" type="presParOf" srcId="{01BAFB37-B90F-4BCB-A1B4-BEFF8A2FCF61}" destId="{551D45A4-5524-43BB-8132-A1920DA57720}" srcOrd="2" destOrd="0" presId="urn:microsoft.com/office/officeart/2008/layout/VerticalCurvedList"/>
    <dgm:cxn modelId="{EA541833-344A-448A-AD6B-149BE334BFDB}" type="presParOf" srcId="{551D45A4-5524-43BB-8132-A1920DA57720}" destId="{1014D619-ABC2-4D00-84FC-F472810E3C61}" srcOrd="0" destOrd="0" presId="urn:microsoft.com/office/officeart/2008/layout/VerticalCurvedList"/>
    <dgm:cxn modelId="{0D765037-BA47-40B4-8F60-C25E7A7A9D37}" type="presParOf" srcId="{01BAFB37-B90F-4BCB-A1B4-BEFF8A2FCF61}" destId="{86A4BF3E-446F-4DC5-83C9-2E24540589DA}" srcOrd="3" destOrd="0" presId="urn:microsoft.com/office/officeart/2008/layout/VerticalCurvedList"/>
    <dgm:cxn modelId="{1C6F7459-B47D-453B-A888-5BB9F79E0C40}" type="presParOf" srcId="{01BAFB37-B90F-4BCB-A1B4-BEFF8A2FCF61}" destId="{139077C2-55DC-41F0-839A-67D727CD8712}" srcOrd="4" destOrd="0" presId="urn:microsoft.com/office/officeart/2008/layout/VerticalCurvedList"/>
    <dgm:cxn modelId="{43E08EEE-BD3E-4137-8D61-5731BDCB0CC8}" type="presParOf" srcId="{139077C2-55DC-41F0-839A-67D727CD8712}" destId="{8144B5D8-11E6-4EC5-9495-CDCCD20461DD}" srcOrd="0" destOrd="0" presId="urn:microsoft.com/office/officeart/2008/layout/VerticalCurvedList"/>
    <dgm:cxn modelId="{35CD103E-2F17-459B-BE65-D7A1916BC169}" type="presParOf" srcId="{01BAFB37-B90F-4BCB-A1B4-BEFF8A2FCF61}" destId="{215B8824-FA9D-4FAA-8041-87AF66A10807}" srcOrd="5" destOrd="0" presId="urn:microsoft.com/office/officeart/2008/layout/VerticalCurvedList"/>
    <dgm:cxn modelId="{CED12FBC-B270-47C0-B2A1-235D2D820B8E}" type="presParOf" srcId="{01BAFB37-B90F-4BCB-A1B4-BEFF8A2FCF61}" destId="{AEAE5FD6-D13F-4509-8875-6C97F61FDD95}" srcOrd="6" destOrd="0" presId="urn:microsoft.com/office/officeart/2008/layout/VerticalCurvedList"/>
    <dgm:cxn modelId="{9DD75B76-237A-4BC4-B1D5-A2354DCB8190}" type="presParOf" srcId="{AEAE5FD6-D13F-4509-8875-6C97F61FDD95}" destId="{C80A3FC0-4205-45A1-AC86-3CB8E064D6B1}" srcOrd="0" destOrd="0" presId="urn:microsoft.com/office/officeart/2008/layout/VerticalCurvedList"/>
    <dgm:cxn modelId="{BAA8BD86-43D2-4BAB-A881-53A967277B34}" type="presParOf" srcId="{01BAFB37-B90F-4BCB-A1B4-BEFF8A2FCF61}" destId="{87025BA1-555A-45A2-9376-F7584322C687}" srcOrd="7" destOrd="0" presId="urn:microsoft.com/office/officeart/2008/layout/VerticalCurvedList"/>
    <dgm:cxn modelId="{2069FE2F-6A23-4236-95CA-D684DE3FBEF6}" type="presParOf" srcId="{01BAFB37-B90F-4BCB-A1B4-BEFF8A2FCF61}" destId="{23970B20-3D1E-47CA-9C63-7C5F97A352CA}" srcOrd="8" destOrd="0" presId="urn:microsoft.com/office/officeart/2008/layout/VerticalCurvedList"/>
    <dgm:cxn modelId="{7378A93B-2C53-4E7A-8E86-88F5B07E6C7B}" type="presParOf" srcId="{23970B20-3D1E-47CA-9C63-7C5F97A352CA}" destId="{25E3DBD8-B1FC-400D-8A85-F7D4967461A3}" srcOrd="0" destOrd="0" presId="urn:microsoft.com/office/officeart/2008/layout/VerticalCurvedList"/>
    <dgm:cxn modelId="{4D4698DF-9BC0-4884-8DFD-22C31D279552}" type="presParOf" srcId="{01BAFB37-B90F-4BCB-A1B4-BEFF8A2FCF61}" destId="{DC8742B9-105C-4292-AAA3-70147C4ED55C}" srcOrd="9" destOrd="0" presId="urn:microsoft.com/office/officeart/2008/layout/VerticalCurvedList"/>
    <dgm:cxn modelId="{982099A7-A967-4FBF-A3A2-4B4AFB86E43E}" type="presParOf" srcId="{01BAFB37-B90F-4BCB-A1B4-BEFF8A2FCF61}" destId="{24F4AF98-C09D-48A8-86E3-51078B7112DA}" srcOrd="10" destOrd="0" presId="urn:microsoft.com/office/officeart/2008/layout/VerticalCurvedList"/>
    <dgm:cxn modelId="{07A91FB0-3E91-4BD8-9697-46AD0968219A}" type="presParOf" srcId="{24F4AF98-C09D-48A8-86E3-51078B7112DA}" destId="{A94C8B73-79DA-4A5A-9BAA-F84D04E7989F}" srcOrd="0" destOrd="0" presId="urn:microsoft.com/office/officeart/2008/layout/VerticalCurvedList"/>
    <dgm:cxn modelId="{D1B47DE8-8216-40CC-AA0A-C747CA677357}" type="presParOf" srcId="{01BAFB37-B90F-4BCB-A1B4-BEFF8A2FCF61}" destId="{0F87B0A2-82C6-4AA8-8342-DCE3D76D2A1C}" srcOrd="11" destOrd="0" presId="urn:microsoft.com/office/officeart/2008/layout/VerticalCurvedList"/>
    <dgm:cxn modelId="{9B5C113D-FC00-4D22-8076-182FD58490D8}" type="presParOf" srcId="{01BAFB37-B90F-4BCB-A1B4-BEFF8A2FCF61}" destId="{5CEF4052-BE1B-4DEC-9D1B-C1DEC17A36A4}" srcOrd="12" destOrd="0" presId="urn:microsoft.com/office/officeart/2008/layout/VerticalCurvedList"/>
    <dgm:cxn modelId="{FDE71DBF-F021-4B35-B8D0-558D9C8162E4}" type="presParOf" srcId="{5CEF4052-BE1B-4DEC-9D1B-C1DEC17A36A4}" destId="{6EE84F66-0F69-488F-85CA-E48CD3D67CAA}" srcOrd="0" destOrd="0" presId="urn:microsoft.com/office/officeart/2008/layout/VerticalCurvedList"/>
    <dgm:cxn modelId="{592AD174-F3E8-4A1C-B749-B51E0AE318F2}" type="presParOf" srcId="{01BAFB37-B90F-4BCB-A1B4-BEFF8A2FCF61}" destId="{12F0653A-E1A7-4563-9360-E4A9533A656A}" srcOrd="13" destOrd="0" presId="urn:microsoft.com/office/officeart/2008/layout/VerticalCurvedList"/>
    <dgm:cxn modelId="{03C0B246-3189-42AF-A77E-CFEAA08F207E}" type="presParOf" srcId="{01BAFB37-B90F-4BCB-A1B4-BEFF8A2FCF61}" destId="{A3D342C0-E25B-4ECE-88B5-AB8B1B7D8334}" srcOrd="14" destOrd="0" presId="urn:microsoft.com/office/officeart/2008/layout/VerticalCurvedList"/>
    <dgm:cxn modelId="{5D2C8BBA-87F8-49E3-9A5C-BC4861DD1528}" type="presParOf" srcId="{A3D342C0-E25B-4ECE-88B5-AB8B1B7D8334}" destId="{A94237EF-2C93-4321-95AE-9B058F13445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3DE2D9-0B8F-4B3A-B3D2-0097B11419A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9721618E-37AC-4487-BC5B-0F3A7F625D29}">
      <dgm:prSet phldrT="[Текст]"/>
      <dgm:spPr/>
      <dgm:t>
        <a:bodyPr/>
        <a:lstStyle/>
        <a:p>
          <a:r>
            <a:rPr lang="kk-KZ" noProof="0" dirty="0">
              <a:solidFill>
                <a:srgbClr val="002060"/>
              </a:solidFill>
              <a:latin typeface="Times New Roman" panose="02020603050405020304" pitchFamily="18" charset="0"/>
              <a:cs typeface="Times New Roman" panose="02020603050405020304" pitchFamily="18" charset="0"/>
            </a:rPr>
            <a:t>Топпен , ұжыммен жұмыс істей білу</a:t>
          </a:r>
        </a:p>
      </dgm:t>
    </dgm:pt>
    <dgm:pt modelId="{0EA5897A-2A20-44FE-A3E3-BF03DDF3C7D7}" type="parTrans" cxnId="{718299C8-9B49-4CE1-8E71-8D5E13198DC0}">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85856B55-CE82-4F4F-911D-2C96706AF7A6}" type="sibTrans" cxnId="{718299C8-9B49-4CE1-8E71-8D5E13198DC0}">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7BA21260-1BB5-4188-8F2D-C729FC9612E6}">
      <dgm:prSet phldrT="[Текст]"/>
      <dgm:spPr/>
      <dgm:t>
        <a:bodyPr/>
        <a:lstStyle/>
        <a:p>
          <a:r>
            <a:rPr lang="kk-KZ" noProof="0" dirty="0">
              <a:solidFill>
                <a:srgbClr val="002060"/>
              </a:solidFill>
              <a:latin typeface="Times New Roman" panose="02020603050405020304" pitchFamily="18" charset="0"/>
              <a:cs typeface="Times New Roman" panose="02020603050405020304" pitchFamily="18" charset="0"/>
            </a:rPr>
            <a:t>адамдардың бір-біріне деген сенімділігі, бірін-бірі түсінуі</a:t>
          </a:r>
        </a:p>
      </dgm:t>
    </dgm:pt>
    <dgm:pt modelId="{186DEF51-1263-40F8-88DF-8DFA7FFE89D6}" type="parTrans" cxnId="{30A59D86-E3DB-4ECF-9CBB-2CB92F18F72D}">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319B0714-0CDB-44D6-B98E-8A8A2989A99F}" type="sibTrans" cxnId="{30A59D86-E3DB-4ECF-9CBB-2CB92F18F72D}">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8A6B12E0-4BCA-4C02-ADC2-5182DFD4DED6}">
      <dgm:prSet phldrT="[Текст]"/>
      <dgm:spPr/>
      <dgm:t>
        <a:bodyPr/>
        <a:lstStyle/>
        <a:p>
          <a:r>
            <a:rPr lang="kk-KZ" noProof="0" dirty="0">
              <a:solidFill>
                <a:srgbClr val="002060"/>
              </a:solidFill>
              <a:latin typeface="Times New Roman" panose="02020603050405020304" pitchFamily="18" charset="0"/>
              <a:cs typeface="Times New Roman" panose="02020603050405020304" pitchFamily="18" charset="0"/>
            </a:rPr>
            <a:t>тыңдап, сыйлай білуі, қарапайым этикет нормаларын сақтауы</a:t>
          </a:r>
        </a:p>
      </dgm:t>
    </dgm:pt>
    <dgm:pt modelId="{D4F9FED2-3328-429C-9E72-57E0A148E0A9}" type="parTrans" cxnId="{3B383071-1848-4F76-8F05-3695032DB702}">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621351BF-752F-40FE-8C59-8170A3E12277}" type="sibTrans" cxnId="{3B383071-1848-4F76-8F05-3695032DB702}">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3BCCD385-D327-4731-A6CA-89B29E2A5431}">
      <dgm:prSet phldrT="[Текст]"/>
      <dgm:spPr/>
      <dgm:t>
        <a:bodyPr/>
        <a:lstStyle/>
        <a:p>
          <a:r>
            <a:rPr lang="kk-KZ" noProof="0" dirty="0">
              <a:solidFill>
                <a:srgbClr val="002060"/>
              </a:solidFill>
              <a:latin typeface="Times New Roman" panose="02020603050405020304" pitchFamily="18" charset="0"/>
              <a:cs typeface="Times New Roman" panose="02020603050405020304" pitchFamily="18" charset="0"/>
            </a:rPr>
            <a:t>Кез келген адаммен оңай қарым-қатынасқа түсе алуы</a:t>
          </a:r>
        </a:p>
      </dgm:t>
    </dgm:pt>
    <dgm:pt modelId="{2822D3D2-652D-4AE0-8287-C835D7F3D215}" type="parTrans" cxnId="{F159AB8B-3D15-4D50-9B88-93393B8076BF}">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6ACB7189-793A-4152-9A66-93521167CE33}" type="sibTrans" cxnId="{F159AB8B-3D15-4D50-9B88-93393B8076BF}">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EB7BA332-0AF1-4469-94C9-EF86DBE99014}">
      <dgm:prSet phldrT="[Текст]"/>
      <dgm:spPr/>
      <dgm:t>
        <a:bodyPr/>
        <a:lstStyle/>
        <a:p>
          <a:r>
            <a:rPr lang="kk-KZ" dirty="0">
              <a:solidFill>
                <a:srgbClr val="002060"/>
              </a:solidFill>
              <a:latin typeface="Times New Roman" panose="02020603050405020304" pitchFamily="18" charset="0"/>
              <a:cs typeface="Times New Roman" panose="02020603050405020304" pitchFamily="18" charset="0"/>
            </a:rPr>
            <a:t>Ортамен </a:t>
          </a:r>
          <a:r>
            <a:rPr lang="kk-KZ">
              <a:solidFill>
                <a:srgbClr val="002060"/>
              </a:solidFill>
              <a:latin typeface="Times New Roman" panose="02020603050405020304" pitchFamily="18" charset="0"/>
              <a:cs typeface="Times New Roman" panose="02020603050405020304" pitchFamily="18" charset="0"/>
            </a:rPr>
            <a:t>тіл табысуы</a:t>
          </a:r>
          <a:endParaRPr lang="ru-RU" dirty="0">
            <a:solidFill>
              <a:srgbClr val="002060"/>
            </a:solidFill>
            <a:latin typeface="Times New Roman" panose="02020603050405020304" pitchFamily="18" charset="0"/>
            <a:cs typeface="Times New Roman" panose="02020603050405020304" pitchFamily="18" charset="0"/>
          </a:endParaRPr>
        </a:p>
      </dgm:t>
    </dgm:pt>
    <dgm:pt modelId="{1DA6D025-4D76-4EE9-883A-8F899AB0B4C2}" type="parTrans" cxnId="{F6D6302C-29AC-437A-A0D8-1B34B4EB9146}">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B05DEB5C-91C9-4402-96D4-56EFB26D5775}" type="sibTrans" cxnId="{F6D6302C-29AC-437A-A0D8-1B34B4EB9146}">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72C1B739-395C-4179-9D73-5CD2641EB367}">
      <dgm:prSet phldrT="[Текст]"/>
      <dgm:spPr/>
      <dgm:t>
        <a:bodyPr/>
        <a:lstStyle/>
        <a:p>
          <a:r>
            <a:rPr lang="kk-KZ" dirty="0">
              <a:solidFill>
                <a:srgbClr val="002060"/>
              </a:solidFill>
              <a:latin typeface="Times New Roman" panose="02020603050405020304" pitchFamily="18" charset="0"/>
              <a:cs typeface="Times New Roman" panose="02020603050405020304" pitchFamily="18" charset="0"/>
            </a:rPr>
            <a:t> Өз ойын дұрыс, еркін жеткізе алуы</a:t>
          </a:r>
          <a:endParaRPr lang="ru-RU" dirty="0">
            <a:solidFill>
              <a:srgbClr val="002060"/>
            </a:solidFill>
            <a:latin typeface="Times New Roman" panose="02020603050405020304" pitchFamily="18" charset="0"/>
            <a:cs typeface="Times New Roman" panose="02020603050405020304" pitchFamily="18" charset="0"/>
          </a:endParaRPr>
        </a:p>
      </dgm:t>
    </dgm:pt>
    <dgm:pt modelId="{37A55DB3-1310-4B94-923C-391A2637FC21}" type="parTrans" cxnId="{E2F24A71-269E-40C1-8F75-B44AC1914743}">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3DEAC596-C4B1-44AA-93C7-D18D6E0293AB}" type="sibTrans" cxnId="{E2F24A71-269E-40C1-8F75-B44AC1914743}">
      <dgm:prSet/>
      <dgm:spPr/>
      <dgm:t>
        <a:bodyPr/>
        <a:lstStyle/>
        <a:p>
          <a:endParaRPr lang="ru-RU">
            <a:solidFill>
              <a:srgbClr val="002060"/>
            </a:solidFill>
            <a:latin typeface="Times New Roman" panose="02020603050405020304" pitchFamily="18" charset="0"/>
            <a:cs typeface="Times New Roman" panose="02020603050405020304" pitchFamily="18" charset="0"/>
          </a:endParaRPr>
        </a:p>
      </dgm:t>
    </dgm:pt>
    <dgm:pt modelId="{BB4217E0-4C5B-43AC-A28D-EF124893C282}" type="pres">
      <dgm:prSet presAssocID="{AE3DE2D9-0B8F-4B3A-B3D2-0097B11419AE}" presName="Name0" presStyleCnt="0">
        <dgm:presLayoutVars>
          <dgm:dir/>
          <dgm:resizeHandles val="exact"/>
        </dgm:presLayoutVars>
      </dgm:prSet>
      <dgm:spPr/>
    </dgm:pt>
    <dgm:pt modelId="{0DDCFE6B-0804-45EA-9D91-094CBADD3715}" type="pres">
      <dgm:prSet presAssocID="{9721618E-37AC-4487-BC5B-0F3A7F625D29}" presName="composite" presStyleCnt="0"/>
      <dgm:spPr/>
    </dgm:pt>
    <dgm:pt modelId="{E40EE2F3-81E2-4162-8978-B3C47F5FE31F}" type="pres">
      <dgm:prSet presAssocID="{9721618E-37AC-4487-BC5B-0F3A7F625D29}" presName="rect1" presStyleLbl="trAlignAcc1" presStyleIdx="0" presStyleCnt="6">
        <dgm:presLayoutVars>
          <dgm:bulletEnabled val="1"/>
        </dgm:presLayoutVars>
      </dgm:prSet>
      <dgm:spPr/>
    </dgm:pt>
    <dgm:pt modelId="{EE3F691F-47B3-43EC-98DE-F83DC73BBAA2}" type="pres">
      <dgm:prSet presAssocID="{9721618E-37AC-4487-BC5B-0F3A7F625D29}"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CFCB5B00-8464-4E8F-A959-23AD213FEC26}" type="pres">
      <dgm:prSet presAssocID="{85856B55-CE82-4F4F-911D-2C96706AF7A6}" presName="sibTrans" presStyleCnt="0"/>
      <dgm:spPr/>
    </dgm:pt>
    <dgm:pt modelId="{70799AD6-65C4-4879-A481-63BDF4690D36}" type="pres">
      <dgm:prSet presAssocID="{7BA21260-1BB5-4188-8F2D-C729FC9612E6}" presName="composite" presStyleCnt="0"/>
      <dgm:spPr/>
    </dgm:pt>
    <dgm:pt modelId="{9D4DEC4A-61BE-416C-B5E5-AF97D42643AE}" type="pres">
      <dgm:prSet presAssocID="{7BA21260-1BB5-4188-8F2D-C729FC9612E6}" presName="rect1" presStyleLbl="trAlignAcc1" presStyleIdx="1" presStyleCnt="6">
        <dgm:presLayoutVars>
          <dgm:bulletEnabled val="1"/>
        </dgm:presLayoutVars>
      </dgm:prSet>
      <dgm:spPr/>
    </dgm:pt>
    <dgm:pt modelId="{97D5F22F-371A-4373-860B-45A04ACBE660}" type="pres">
      <dgm:prSet presAssocID="{7BA21260-1BB5-4188-8F2D-C729FC9612E6}"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8D1DC95-18E4-4ED6-85F5-54E4DE957189}" type="pres">
      <dgm:prSet presAssocID="{319B0714-0CDB-44D6-B98E-8A8A2989A99F}" presName="sibTrans" presStyleCnt="0"/>
      <dgm:spPr/>
    </dgm:pt>
    <dgm:pt modelId="{41669105-584D-4D88-8F66-4068CED8A35D}" type="pres">
      <dgm:prSet presAssocID="{8A6B12E0-4BCA-4C02-ADC2-5182DFD4DED6}" presName="composite" presStyleCnt="0"/>
      <dgm:spPr/>
    </dgm:pt>
    <dgm:pt modelId="{88549F2A-3FCA-4DE5-8F1D-213D69F3C293}" type="pres">
      <dgm:prSet presAssocID="{8A6B12E0-4BCA-4C02-ADC2-5182DFD4DED6}" presName="rect1" presStyleLbl="trAlignAcc1" presStyleIdx="2" presStyleCnt="6">
        <dgm:presLayoutVars>
          <dgm:bulletEnabled val="1"/>
        </dgm:presLayoutVars>
      </dgm:prSet>
      <dgm:spPr/>
    </dgm:pt>
    <dgm:pt modelId="{AC967F5A-0A1D-4A87-9B0A-F68ED8F51FA1}" type="pres">
      <dgm:prSet presAssocID="{8A6B12E0-4BCA-4C02-ADC2-5182DFD4DED6}" presName="rect2"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A492FB6F-6D27-40A1-A059-66C1331146E6}" type="pres">
      <dgm:prSet presAssocID="{621351BF-752F-40FE-8C59-8170A3E12277}" presName="sibTrans" presStyleCnt="0"/>
      <dgm:spPr/>
    </dgm:pt>
    <dgm:pt modelId="{95DFEF91-FD9D-4794-AA7B-7B0B8FFACDE5}" type="pres">
      <dgm:prSet presAssocID="{3BCCD385-D327-4731-A6CA-89B29E2A5431}" presName="composite" presStyleCnt="0"/>
      <dgm:spPr/>
    </dgm:pt>
    <dgm:pt modelId="{10ACECA1-C85B-45C1-9513-6AB57423B8A3}" type="pres">
      <dgm:prSet presAssocID="{3BCCD385-D327-4731-A6CA-89B29E2A5431}" presName="rect1" presStyleLbl="trAlignAcc1" presStyleIdx="3" presStyleCnt="6">
        <dgm:presLayoutVars>
          <dgm:bulletEnabled val="1"/>
        </dgm:presLayoutVars>
      </dgm:prSet>
      <dgm:spPr/>
    </dgm:pt>
    <dgm:pt modelId="{D446C3B3-243A-4A8D-806A-D54AF7AE24F0}" type="pres">
      <dgm:prSet presAssocID="{3BCCD385-D327-4731-A6CA-89B29E2A5431}" presName="rect2"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84622A1C-DF8C-45BE-AF75-69045901D32E}" type="pres">
      <dgm:prSet presAssocID="{6ACB7189-793A-4152-9A66-93521167CE33}" presName="sibTrans" presStyleCnt="0"/>
      <dgm:spPr/>
    </dgm:pt>
    <dgm:pt modelId="{FE59CC56-2D53-424B-BDE7-BD4FD2AE5D15}" type="pres">
      <dgm:prSet presAssocID="{EB7BA332-0AF1-4469-94C9-EF86DBE99014}" presName="composite" presStyleCnt="0"/>
      <dgm:spPr/>
    </dgm:pt>
    <dgm:pt modelId="{E9A801BC-3811-4B27-93FA-C6F93DB8B721}" type="pres">
      <dgm:prSet presAssocID="{EB7BA332-0AF1-4469-94C9-EF86DBE99014}" presName="rect1" presStyleLbl="trAlignAcc1" presStyleIdx="4" presStyleCnt="6">
        <dgm:presLayoutVars>
          <dgm:bulletEnabled val="1"/>
        </dgm:presLayoutVars>
      </dgm:prSet>
      <dgm:spPr/>
    </dgm:pt>
    <dgm:pt modelId="{168DD40C-8BA8-492A-B167-16DCC1C13A6E}" type="pres">
      <dgm:prSet presAssocID="{EB7BA332-0AF1-4469-94C9-EF86DBE99014}"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91604280-A266-47F3-A7D2-6026C37D53B8}" type="pres">
      <dgm:prSet presAssocID="{B05DEB5C-91C9-4402-96D4-56EFB26D5775}" presName="sibTrans" presStyleCnt="0"/>
      <dgm:spPr/>
    </dgm:pt>
    <dgm:pt modelId="{3891B314-2F04-4E3C-8A9D-A2CAC4C77C5E}" type="pres">
      <dgm:prSet presAssocID="{72C1B739-395C-4179-9D73-5CD2641EB367}" presName="composite" presStyleCnt="0"/>
      <dgm:spPr/>
    </dgm:pt>
    <dgm:pt modelId="{1C96D874-5F21-473C-82AF-24CA7A680E64}" type="pres">
      <dgm:prSet presAssocID="{72C1B739-395C-4179-9D73-5CD2641EB367}" presName="rect1" presStyleLbl="trAlignAcc1" presStyleIdx="5" presStyleCnt="6">
        <dgm:presLayoutVars>
          <dgm:bulletEnabled val="1"/>
        </dgm:presLayoutVars>
      </dgm:prSet>
      <dgm:spPr/>
    </dgm:pt>
    <dgm:pt modelId="{F8014DF7-D6FD-4E0D-84E0-8A049C9D329F}" type="pres">
      <dgm:prSet presAssocID="{72C1B739-395C-4179-9D73-5CD2641EB367}" presName="rect2"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Lst>
  <dgm:cxnLst>
    <dgm:cxn modelId="{6DE98F05-7AC8-4A1C-BE7A-A413A2693DBF}" type="presOf" srcId="{72C1B739-395C-4179-9D73-5CD2641EB367}" destId="{1C96D874-5F21-473C-82AF-24CA7A680E64}" srcOrd="0" destOrd="0" presId="urn:microsoft.com/office/officeart/2008/layout/PictureStrips"/>
    <dgm:cxn modelId="{B4FD3B1E-6C54-43F4-85E8-D23CD06077E9}" type="presOf" srcId="{AE3DE2D9-0B8F-4B3A-B3D2-0097B11419AE}" destId="{BB4217E0-4C5B-43AC-A28D-EF124893C282}" srcOrd="0" destOrd="0" presId="urn:microsoft.com/office/officeart/2008/layout/PictureStrips"/>
    <dgm:cxn modelId="{F6D6302C-29AC-437A-A0D8-1B34B4EB9146}" srcId="{AE3DE2D9-0B8F-4B3A-B3D2-0097B11419AE}" destId="{EB7BA332-0AF1-4469-94C9-EF86DBE99014}" srcOrd="4" destOrd="0" parTransId="{1DA6D025-4D76-4EE9-883A-8F899AB0B4C2}" sibTransId="{B05DEB5C-91C9-4402-96D4-56EFB26D5775}"/>
    <dgm:cxn modelId="{FBDF276D-1B82-4BCE-ADBC-0E6706939066}" type="presOf" srcId="{9721618E-37AC-4487-BC5B-0F3A7F625D29}" destId="{E40EE2F3-81E2-4162-8978-B3C47F5FE31F}" srcOrd="0" destOrd="0" presId="urn:microsoft.com/office/officeart/2008/layout/PictureStrips"/>
    <dgm:cxn modelId="{9F311E4E-9F9C-4A18-9982-3A2D48BDD674}" type="presOf" srcId="{EB7BA332-0AF1-4469-94C9-EF86DBE99014}" destId="{E9A801BC-3811-4B27-93FA-C6F93DB8B721}" srcOrd="0" destOrd="0" presId="urn:microsoft.com/office/officeart/2008/layout/PictureStrips"/>
    <dgm:cxn modelId="{3B383071-1848-4F76-8F05-3695032DB702}" srcId="{AE3DE2D9-0B8F-4B3A-B3D2-0097B11419AE}" destId="{8A6B12E0-4BCA-4C02-ADC2-5182DFD4DED6}" srcOrd="2" destOrd="0" parTransId="{D4F9FED2-3328-429C-9E72-57E0A148E0A9}" sibTransId="{621351BF-752F-40FE-8C59-8170A3E12277}"/>
    <dgm:cxn modelId="{E2F24A71-269E-40C1-8F75-B44AC1914743}" srcId="{AE3DE2D9-0B8F-4B3A-B3D2-0097B11419AE}" destId="{72C1B739-395C-4179-9D73-5CD2641EB367}" srcOrd="5" destOrd="0" parTransId="{37A55DB3-1310-4B94-923C-391A2637FC21}" sibTransId="{3DEAC596-C4B1-44AA-93C7-D18D6E0293AB}"/>
    <dgm:cxn modelId="{30A59D86-E3DB-4ECF-9CBB-2CB92F18F72D}" srcId="{AE3DE2D9-0B8F-4B3A-B3D2-0097B11419AE}" destId="{7BA21260-1BB5-4188-8F2D-C729FC9612E6}" srcOrd="1" destOrd="0" parTransId="{186DEF51-1263-40F8-88DF-8DFA7FFE89D6}" sibTransId="{319B0714-0CDB-44D6-B98E-8A8A2989A99F}"/>
    <dgm:cxn modelId="{F159AB8B-3D15-4D50-9B88-93393B8076BF}" srcId="{AE3DE2D9-0B8F-4B3A-B3D2-0097B11419AE}" destId="{3BCCD385-D327-4731-A6CA-89B29E2A5431}" srcOrd="3" destOrd="0" parTransId="{2822D3D2-652D-4AE0-8287-C835D7F3D215}" sibTransId="{6ACB7189-793A-4152-9A66-93521167CE33}"/>
    <dgm:cxn modelId="{1E90429E-9DB2-4573-B5C1-FCEE1273BEED}" type="presOf" srcId="{7BA21260-1BB5-4188-8F2D-C729FC9612E6}" destId="{9D4DEC4A-61BE-416C-B5E5-AF97D42643AE}" srcOrd="0" destOrd="0" presId="urn:microsoft.com/office/officeart/2008/layout/PictureStrips"/>
    <dgm:cxn modelId="{3A8D83A7-45D3-4420-B8ED-E7C13437DE36}" type="presOf" srcId="{3BCCD385-D327-4731-A6CA-89B29E2A5431}" destId="{10ACECA1-C85B-45C1-9513-6AB57423B8A3}" srcOrd="0" destOrd="0" presId="urn:microsoft.com/office/officeart/2008/layout/PictureStrips"/>
    <dgm:cxn modelId="{718299C8-9B49-4CE1-8E71-8D5E13198DC0}" srcId="{AE3DE2D9-0B8F-4B3A-B3D2-0097B11419AE}" destId="{9721618E-37AC-4487-BC5B-0F3A7F625D29}" srcOrd="0" destOrd="0" parTransId="{0EA5897A-2A20-44FE-A3E3-BF03DDF3C7D7}" sibTransId="{85856B55-CE82-4F4F-911D-2C96706AF7A6}"/>
    <dgm:cxn modelId="{EEDD46DD-2175-43FB-B283-C2F8FD963200}" type="presOf" srcId="{8A6B12E0-4BCA-4C02-ADC2-5182DFD4DED6}" destId="{88549F2A-3FCA-4DE5-8F1D-213D69F3C293}" srcOrd="0" destOrd="0" presId="urn:microsoft.com/office/officeart/2008/layout/PictureStrips"/>
    <dgm:cxn modelId="{C3D187DB-45AF-459B-A9BF-9761B5510C17}" type="presParOf" srcId="{BB4217E0-4C5B-43AC-A28D-EF124893C282}" destId="{0DDCFE6B-0804-45EA-9D91-094CBADD3715}" srcOrd="0" destOrd="0" presId="urn:microsoft.com/office/officeart/2008/layout/PictureStrips"/>
    <dgm:cxn modelId="{358F6358-71B3-465F-BB84-215783762466}" type="presParOf" srcId="{0DDCFE6B-0804-45EA-9D91-094CBADD3715}" destId="{E40EE2F3-81E2-4162-8978-B3C47F5FE31F}" srcOrd="0" destOrd="0" presId="urn:microsoft.com/office/officeart/2008/layout/PictureStrips"/>
    <dgm:cxn modelId="{A74C3D18-E23A-4EF2-9B71-783D42ADAD31}" type="presParOf" srcId="{0DDCFE6B-0804-45EA-9D91-094CBADD3715}" destId="{EE3F691F-47B3-43EC-98DE-F83DC73BBAA2}" srcOrd="1" destOrd="0" presId="urn:microsoft.com/office/officeart/2008/layout/PictureStrips"/>
    <dgm:cxn modelId="{3D011089-4C28-44C1-A67E-0737AF755DEB}" type="presParOf" srcId="{BB4217E0-4C5B-43AC-A28D-EF124893C282}" destId="{CFCB5B00-8464-4E8F-A959-23AD213FEC26}" srcOrd="1" destOrd="0" presId="urn:microsoft.com/office/officeart/2008/layout/PictureStrips"/>
    <dgm:cxn modelId="{DD596E14-BE3C-4FB7-8938-BF421D6CEED9}" type="presParOf" srcId="{BB4217E0-4C5B-43AC-A28D-EF124893C282}" destId="{70799AD6-65C4-4879-A481-63BDF4690D36}" srcOrd="2" destOrd="0" presId="urn:microsoft.com/office/officeart/2008/layout/PictureStrips"/>
    <dgm:cxn modelId="{46B48835-6072-4D1A-B9F8-AB8A0914AE71}" type="presParOf" srcId="{70799AD6-65C4-4879-A481-63BDF4690D36}" destId="{9D4DEC4A-61BE-416C-B5E5-AF97D42643AE}" srcOrd="0" destOrd="0" presId="urn:microsoft.com/office/officeart/2008/layout/PictureStrips"/>
    <dgm:cxn modelId="{9F663D6D-7F24-482C-86CA-1B71AB70D97D}" type="presParOf" srcId="{70799AD6-65C4-4879-A481-63BDF4690D36}" destId="{97D5F22F-371A-4373-860B-45A04ACBE660}" srcOrd="1" destOrd="0" presId="urn:microsoft.com/office/officeart/2008/layout/PictureStrips"/>
    <dgm:cxn modelId="{C0E82993-A6BC-4950-8E1C-8A2CB8223216}" type="presParOf" srcId="{BB4217E0-4C5B-43AC-A28D-EF124893C282}" destId="{D8D1DC95-18E4-4ED6-85F5-54E4DE957189}" srcOrd="3" destOrd="0" presId="urn:microsoft.com/office/officeart/2008/layout/PictureStrips"/>
    <dgm:cxn modelId="{68A45861-5B31-4DFA-B412-FE3DF11BE2D7}" type="presParOf" srcId="{BB4217E0-4C5B-43AC-A28D-EF124893C282}" destId="{41669105-584D-4D88-8F66-4068CED8A35D}" srcOrd="4" destOrd="0" presId="urn:microsoft.com/office/officeart/2008/layout/PictureStrips"/>
    <dgm:cxn modelId="{FA8547E6-55F8-46C6-A2F1-6E9F689D1692}" type="presParOf" srcId="{41669105-584D-4D88-8F66-4068CED8A35D}" destId="{88549F2A-3FCA-4DE5-8F1D-213D69F3C293}" srcOrd="0" destOrd="0" presId="urn:microsoft.com/office/officeart/2008/layout/PictureStrips"/>
    <dgm:cxn modelId="{7B877D33-4221-45B7-A51B-4B0F1E4019C0}" type="presParOf" srcId="{41669105-584D-4D88-8F66-4068CED8A35D}" destId="{AC967F5A-0A1D-4A87-9B0A-F68ED8F51FA1}" srcOrd="1" destOrd="0" presId="urn:microsoft.com/office/officeart/2008/layout/PictureStrips"/>
    <dgm:cxn modelId="{294C3D0C-F75C-4E3A-B141-842ADCFD5F1C}" type="presParOf" srcId="{BB4217E0-4C5B-43AC-A28D-EF124893C282}" destId="{A492FB6F-6D27-40A1-A059-66C1331146E6}" srcOrd="5" destOrd="0" presId="urn:microsoft.com/office/officeart/2008/layout/PictureStrips"/>
    <dgm:cxn modelId="{6ADF0F53-AF87-49A6-9752-AB9F413B998C}" type="presParOf" srcId="{BB4217E0-4C5B-43AC-A28D-EF124893C282}" destId="{95DFEF91-FD9D-4794-AA7B-7B0B8FFACDE5}" srcOrd="6" destOrd="0" presId="urn:microsoft.com/office/officeart/2008/layout/PictureStrips"/>
    <dgm:cxn modelId="{4121F37B-3EBE-4B3B-A767-3EF90084E456}" type="presParOf" srcId="{95DFEF91-FD9D-4794-AA7B-7B0B8FFACDE5}" destId="{10ACECA1-C85B-45C1-9513-6AB57423B8A3}" srcOrd="0" destOrd="0" presId="urn:microsoft.com/office/officeart/2008/layout/PictureStrips"/>
    <dgm:cxn modelId="{4EDB7071-0E87-4BD0-93A0-F64345788AE9}" type="presParOf" srcId="{95DFEF91-FD9D-4794-AA7B-7B0B8FFACDE5}" destId="{D446C3B3-243A-4A8D-806A-D54AF7AE24F0}" srcOrd="1" destOrd="0" presId="urn:microsoft.com/office/officeart/2008/layout/PictureStrips"/>
    <dgm:cxn modelId="{12120532-F845-4318-8EE6-D9B9FDD98F0C}" type="presParOf" srcId="{BB4217E0-4C5B-43AC-A28D-EF124893C282}" destId="{84622A1C-DF8C-45BE-AF75-69045901D32E}" srcOrd="7" destOrd="0" presId="urn:microsoft.com/office/officeart/2008/layout/PictureStrips"/>
    <dgm:cxn modelId="{9B407920-9E3A-4806-9549-12221F860783}" type="presParOf" srcId="{BB4217E0-4C5B-43AC-A28D-EF124893C282}" destId="{FE59CC56-2D53-424B-BDE7-BD4FD2AE5D15}" srcOrd="8" destOrd="0" presId="urn:microsoft.com/office/officeart/2008/layout/PictureStrips"/>
    <dgm:cxn modelId="{311D1315-51FB-4DF2-BB81-B11246167669}" type="presParOf" srcId="{FE59CC56-2D53-424B-BDE7-BD4FD2AE5D15}" destId="{E9A801BC-3811-4B27-93FA-C6F93DB8B721}" srcOrd="0" destOrd="0" presId="urn:microsoft.com/office/officeart/2008/layout/PictureStrips"/>
    <dgm:cxn modelId="{E0F63905-8B24-4AAB-A33E-12B04C870C59}" type="presParOf" srcId="{FE59CC56-2D53-424B-BDE7-BD4FD2AE5D15}" destId="{168DD40C-8BA8-492A-B167-16DCC1C13A6E}" srcOrd="1" destOrd="0" presId="urn:microsoft.com/office/officeart/2008/layout/PictureStrips"/>
    <dgm:cxn modelId="{C50F40E8-5F62-4722-A3A5-13767DB39297}" type="presParOf" srcId="{BB4217E0-4C5B-43AC-A28D-EF124893C282}" destId="{91604280-A266-47F3-A7D2-6026C37D53B8}" srcOrd="9" destOrd="0" presId="urn:microsoft.com/office/officeart/2008/layout/PictureStrips"/>
    <dgm:cxn modelId="{ABDD0F00-E3C0-43D9-9436-8A8394FDD474}" type="presParOf" srcId="{BB4217E0-4C5B-43AC-A28D-EF124893C282}" destId="{3891B314-2F04-4E3C-8A9D-A2CAC4C77C5E}" srcOrd="10" destOrd="0" presId="urn:microsoft.com/office/officeart/2008/layout/PictureStrips"/>
    <dgm:cxn modelId="{66005BF8-5EF5-477F-B70A-E668C48A986F}" type="presParOf" srcId="{3891B314-2F04-4E3C-8A9D-A2CAC4C77C5E}" destId="{1C96D874-5F21-473C-82AF-24CA7A680E64}" srcOrd="0" destOrd="0" presId="urn:microsoft.com/office/officeart/2008/layout/PictureStrips"/>
    <dgm:cxn modelId="{86B20B2F-7C14-4C2D-AA21-75AEADBB24FC}" type="presParOf" srcId="{3891B314-2F04-4E3C-8A9D-A2CAC4C77C5E}" destId="{F8014DF7-D6FD-4E0D-84E0-8A049C9D329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DBDCD9-9750-4901-923A-6B1051D7F8CC}" type="doc">
      <dgm:prSet loTypeId="urn:microsoft.com/office/officeart/2009/layout/CirclePictureHierarchy" loCatId="picture" qsTypeId="urn:microsoft.com/office/officeart/2005/8/quickstyle/simple3" qsCatId="simple" csTypeId="urn:microsoft.com/office/officeart/2005/8/colors/accent1_2" csCatId="accent1" phldr="1"/>
      <dgm:spPr/>
      <dgm:t>
        <a:bodyPr/>
        <a:lstStyle/>
        <a:p>
          <a:endParaRPr lang="ru-RU"/>
        </a:p>
      </dgm:t>
    </dgm:pt>
    <dgm:pt modelId="{D9B2542C-F94E-488B-8168-1FFE48689EBD}">
      <dgm:prSet phldrT="[Текст]" custT="1"/>
      <dgm:spPr/>
      <dgm:t>
        <a:bodyPr/>
        <a:lstStyle/>
        <a:p>
          <a:pPr algn="ctr"/>
          <a:r>
            <a:rPr lang="kk-KZ" sz="1400" b="1" dirty="0"/>
            <a:t>                           </a:t>
          </a:r>
          <a:r>
            <a:rPr lang="kk-KZ" sz="2000" b="1" dirty="0">
              <a:latin typeface="Times New Roman" panose="02020603050405020304" pitchFamily="18" charset="0"/>
              <a:cs typeface="Times New Roman" panose="02020603050405020304" pitchFamily="18" charset="0"/>
            </a:rPr>
            <a:t>Сөйлеудегі шеберлік</a:t>
          </a:r>
          <a:endParaRPr lang="ru-RU" sz="2000" b="1" dirty="0">
            <a:latin typeface="Times New Roman" panose="02020603050405020304" pitchFamily="18" charset="0"/>
            <a:cs typeface="Times New Roman" panose="02020603050405020304" pitchFamily="18" charset="0"/>
          </a:endParaRPr>
        </a:p>
      </dgm:t>
    </dgm:pt>
    <dgm:pt modelId="{5A1EA031-DBC8-499F-9AAE-6604F3775FC3}" type="parTrans" cxnId="{CDAD6BDB-7A4A-4DCD-A6F8-A64807DE69F1}">
      <dgm:prSet/>
      <dgm:spPr/>
      <dgm:t>
        <a:bodyPr/>
        <a:lstStyle/>
        <a:p>
          <a:endParaRPr lang="ru-RU"/>
        </a:p>
      </dgm:t>
    </dgm:pt>
    <dgm:pt modelId="{4F66B0D5-4AB2-4194-9D3B-5FDEEB8759A5}" type="sibTrans" cxnId="{CDAD6BDB-7A4A-4DCD-A6F8-A64807DE69F1}">
      <dgm:prSet/>
      <dgm:spPr/>
      <dgm:t>
        <a:bodyPr/>
        <a:lstStyle/>
        <a:p>
          <a:endParaRPr lang="ru-RU"/>
        </a:p>
      </dgm:t>
    </dgm:pt>
    <dgm:pt modelId="{D63FE68A-1BC6-45EA-B31A-E01575012965}">
      <dgm:prSet phldrT="[Текст]" custT="1"/>
      <dgm:spPr/>
      <dgm:t>
        <a:bodyPr/>
        <a:lstStyle/>
        <a:p>
          <a:pPr algn="ctr"/>
          <a:r>
            <a:rPr lang="kk-KZ" sz="1400" b="1" dirty="0"/>
            <a:t>             </a:t>
          </a:r>
          <a:r>
            <a:rPr lang="kk-KZ" sz="2000" b="1" dirty="0">
              <a:latin typeface="Times New Roman" panose="02020603050405020304" pitchFamily="18" charset="0"/>
              <a:cs typeface="Times New Roman" panose="02020603050405020304" pitchFamily="18" charset="0"/>
            </a:rPr>
            <a:t>Көркем мінез</a:t>
          </a:r>
          <a:endParaRPr lang="ru-RU" sz="2000" b="1" dirty="0">
            <a:latin typeface="Times New Roman" panose="02020603050405020304" pitchFamily="18" charset="0"/>
            <a:cs typeface="Times New Roman" panose="02020603050405020304" pitchFamily="18" charset="0"/>
          </a:endParaRPr>
        </a:p>
      </dgm:t>
    </dgm:pt>
    <dgm:pt modelId="{98525DA6-479B-413E-9BBC-238AA72B0497}" type="parTrans" cxnId="{4EADBC7D-8D0F-4115-ACC7-F1B5A3A026AC}">
      <dgm:prSet/>
      <dgm:spPr/>
      <dgm:t>
        <a:bodyPr/>
        <a:lstStyle/>
        <a:p>
          <a:endParaRPr lang="ru-RU"/>
        </a:p>
      </dgm:t>
    </dgm:pt>
    <dgm:pt modelId="{773024B6-C367-4F0C-AC39-93324D158573}" type="sibTrans" cxnId="{4EADBC7D-8D0F-4115-ACC7-F1B5A3A026AC}">
      <dgm:prSet/>
      <dgm:spPr/>
      <dgm:t>
        <a:bodyPr/>
        <a:lstStyle/>
        <a:p>
          <a:endParaRPr lang="ru-RU"/>
        </a:p>
      </dgm:t>
    </dgm:pt>
    <dgm:pt modelId="{77DB3574-947E-4ED6-81FD-48B0D26B8B10}" type="pres">
      <dgm:prSet presAssocID="{CDDBDCD9-9750-4901-923A-6B1051D7F8CC}" presName="hierChild1" presStyleCnt="0">
        <dgm:presLayoutVars>
          <dgm:chPref val="1"/>
          <dgm:dir/>
          <dgm:animOne val="branch"/>
          <dgm:animLvl val="lvl"/>
          <dgm:resizeHandles/>
        </dgm:presLayoutVars>
      </dgm:prSet>
      <dgm:spPr/>
    </dgm:pt>
    <dgm:pt modelId="{8D3B739A-4A0B-4633-8940-52778F17CA72}" type="pres">
      <dgm:prSet presAssocID="{D9B2542C-F94E-488B-8168-1FFE48689EBD}" presName="hierRoot1" presStyleCnt="0"/>
      <dgm:spPr/>
    </dgm:pt>
    <dgm:pt modelId="{DFF4AC77-A266-4530-AA6D-800B92C12FEE}" type="pres">
      <dgm:prSet presAssocID="{D9B2542C-F94E-488B-8168-1FFE48689EBD}" presName="composite" presStyleCnt="0"/>
      <dgm:spPr/>
    </dgm:pt>
    <dgm:pt modelId="{EE9F2F5F-3FF0-4ED7-81A8-0E60A6C05D9E}" type="pres">
      <dgm:prSet presAssocID="{D9B2542C-F94E-488B-8168-1FFE48689EBD}" presName="image" presStyleLbl="node0" presStyleIdx="0" presStyleCnt="2" custLinFactNeighborY="-1388"/>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pt>
    <dgm:pt modelId="{E34F62C7-1C88-4D05-9835-3FF539DCC55D}" type="pres">
      <dgm:prSet presAssocID="{D9B2542C-F94E-488B-8168-1FFE48689EBD}" presName="text" presStyleLbl="revTx" presStyleIdx="0" presStyleCnt="2" custScaleX="288714">
        <dgm:presLayoutVars>
          <dgm:chPref val="3"/>
        </dgm:presLayoutVars>
      </dgm:prSet>
      <dgm:spPr/>
    </dgm:pt>
    <dgm:pt modelId="{C910A251-4F44-43B7-9B54-1D7AF10E7D76}" type="pres">
      <dgm:prSet presAssocID="{D9B2542C-F94E-488B-8168-1FFE48689EBD}" presName="hierChild2" presStyleCnt="0"/>
      <dgm:spPr/>
    </dgm:pt>
    <dgm:pt modelId="{964ED994-ADAA-4093-8E6F-A53EE9917EEA}" type="pres">
      <dgm:prSet presAssocID="{D63FE68A-1BC6-45EA-B31A-E01575012965}" presName="hierRoot1" presStyleCnt="0"/>
      <dgm:spPr/>
    </dgm:pt>
    <dgm:pt modelId="{78AFCC86-011A-403E-87AF-2AD01A524FF6}" type="pres">
      <dgm:prSet presAssocID="{D63FE68A-1BC6-45EA-B31A-E01575012965}" presName="composite" presStyleCnt="0"/>
      <dgm:spPr/>
    </dgm:pt>
    <dgm:pt modelId="{7D01AD33-C65E-4C88-AAD5-E166EAD23EE0}" type="pres">
      <dgm:prSet presAssocID="{D63FE68A-1BC6-45EA-B31A-E01575012965}" presName="image" presStyleLbl="node0" presStyleIdx="1" presStyleCnt="2" custLinFactNeighborX="-15100" custLinFactNeighborY="482"/>
      <dgm:spPr>
        <a:solidFill>
          <a:srgbClr val="00B050"/>
        </a:solidFill>
      </dgm:spPr>
    </dgm:pt>
    <dgm:pt modelId="{62632540-716A-45B2-8014-D037072413B1}" type="pres">
      <dgm:prSet presAssocID="{D63FE68A-1BC6-45EA-B31A-E01575012965}" presName="text" presStyleLbl="revTx" presStyleIdx="1" presStyleCnt="2" custScaleX="219628">
        <dgm:presLayoutVars>
          <dgm:chPref val="3"/>
        </dgm:presLayoutVars>
      </dgm:prSet>
      <dgm:spPr/>
    </dgm:pt>
    <dgm:pt modelId="{D5E806F0-852A-4B97-8897-BFFCAE77BFA9}" type="pres">
      <dgm:prSet presAssocID="{D63FE68A-1BC6-45EA-B31A-E01575012965}" presName="hierChild2" presStyleCnt="0"/>
      <dgm:spPr/>
    </dgm:pt>
  </dgm:ptLst>
  <dgm:cxnLst>
    <dgm:cxn modelId="{7D78636B-4C55-438D-9C28-1CE496F20C1E}" type="presOf" srcId="{D63FE68A-1BC6-45EA-B31A-E01575012965}" destId="{62632540-716A-45B2-8014-D037072413B1}" srcOrd="0" destOrd="0" presId="urn:microsoft.com/office/officeart/2009/layout/CirclePictureHierarchy"/>
    <dgm:cxn modelId="{E272177D-6D6F-4A59-9B18-019C4CDFCD24}" type="presOf" srcId="{D9B2542C-F94E-488B-8168-1FFE48689EBD}" destId="{E34F62C7-1C88-4D05-9835-3FF539DCC55D}" srcOrd="0" destOrd="0" presId="urn:microsoft.com/office/officeart/2009/layout/CirclePictureHierarchy"/>
    <dgm:cxn modelId="{4EADBC7D-8D0F-4115-ACC7-F1B5A3A026AC}" srcId="{CDDBDCD9-9750-4901-923A-6B1051D7F8CC}" destId="{D63FE68A-1BC6-45EA-B31A-E01575012965}" srcOrd="1" destOrd="0" parTransId="{98525DA6-479B-413E-9BBC-238AA72B0497}" sibTransId="{773024B6-C367-4F0C-AC39-93324D158573}"/>
    <dgm:cxn modelId="{815F049C-952C-446B-BD14-31D1EC60A98A}" type="presOf" srcId="{CDDBDCD9-9750-4901-923A-6B1051D7F8CC}" destId="{77DB3574-947E-4ED6-81FD-48B0D26B8B10}" srcOrd="0" destOrd="0" presId="urn:microsoft.com/office/officeart/2009/layout/CirclePictureHierarchy"/>
    <dgm:cxn modelId="{CDAD6BDB-7A4A-4DCD-A6F8-A64807DE69F1}" srcId="{CDDBDCD9-9750-4901-923A-6B1051D7F8CC}" destId="{D9B2542C-F94E-488B-8168-1FFE48689EBD}" srcOrd="0" destOrd="0" parTransId="{5A1EA031-DBC8-499F-9AAE-6604F3775FC3}" sibTransId="{4F66B0D5-4AB2-4194-9D3B-5FDEEB8759A5}"/>
    <dgm:cxn modelId="{214027ED-1B64-41EB-92F2-A4BCE5C630B8}" type="presParOf" srcId="{77DB3574-947E-4ED6-81FD-48B0D26B8B10}" destId="{8D3B739A-4A0B-4633-8940-52778F17CA72}" srcOrd="0" destOrd="0" presId="urn:microsoft.com/office/officeart/2009/layout/CirclePictureHierarchy"/>
    <dgm:cxn modelId="{98343AE5-FA0F-4AC4-BDD7-5BDDD2757949}" type="presParOf" srcId="{8D3B739A-4A0B-4633-8940-52778F17CA72}" destId="{DFF4AC77-A266-4530-AA6D-800B92C12FEE}" srcOrd="0" destOrd="0" presId="urn:microsoft.com/office/officeart/2009/layout/CirclePictureHierarchy"/>
    <dgm:cxn modelId="{A10555FD-043A-4C91-9C73-5E885020165B}" type="presParOf" srcId="{DFF4AC77-A266-4530-AA6D-800B92C12FEE}" destId="{EE9F2F5F-3FF0-4ED7-81A8-0E60A6C05D9E}" srcOrd="0" destOrd="0" presId="urn:microsoft.com/office/officeart/2009/layout/CirclePictureHierarchy"/>
    <dgm:cxn modelId="{0E77B631-74D6-42C5-9B4E-E9271BCD456E}" type="presParOf" srcId="{DFF4AC77-A266-4530-AA6D-800B92C12FEE}" destId="{E34F62C7-1C88-4D05-9835-3FF539DCC55D}" srcOrd="1" destOrd="0" presId="urn:microsoft.com/office/officeart/2009/layout/CirclePictureHierarchy"/>
    <dgm:cxn modelId="{43FFB3CA-220B-43F9-AB49-BC49A79A1C1A}" type="presParOf" srcId="{8D3B739A-4A0B-4633-8940-52778F17CA72}" destId="{C910A251-4F44-43B7-9B54-1D7AF10E7D76}" srcOrd="1" destOrd="0" presId="urn:microsoft.com/office/officeart/2009/layout/CirclePictureHierarchy"/>
    <dgm:cxn modelId="{83D8D5B4-7325-4E57-BBD1-ADB0A059CBF5}" type="presParOf" srcId="{77DB3574-947E-4ED6-81FD-48B0D26B8B10}" destId="{964ED994-ADAA-4093-8E6F-A53EE9917EEA}" srcOrd="1" destOrd="0" presId="urn:microsoft.com/office/officeart/2009/layout/CirclePictureHierarchy"/>
    <dgm:cxn modelId="{92B23C13-474B-4B63-80E8-3779972F33C0}" type="presParOf" srcId="{964ED994-ADAA-4093-8E6F-A53EE9917EEA}" destId="{78AFCC86-011A-403E-87AF-2AD01A524FF6}" srcOrd="0" destOrd="0" presId="urn:microsoft.com/office/officeart/2009/layout/CirclePictureHierarchy"/>
    <dgm:cxn modelId="{11D7F6B1-59DA-47FC-9D6B-500007092EFD}" type="presParOf" srcId="{78AFCC86-011A-403E-87AF-2AD01A524FF6}" destId="{7D01AD33-C65E-4C88-AAD5-E166EAD23EE0}" srcOrd="0" destOrd="0" presId="urn:microsoft.com/office/officeart/2009/layout/CirclePictureHierarchy"/>
    <dgm:cxn modelId="{48D33307-BEEF-4AEE-808B-97002C107594}" type="presParOf" srcId="{78AFCC86-011A-403E-87AF-2AD01A524FF6}" destId="{62632540-716A-45B2-8014-D037072413B1}" srcOrd="1" destOrd="0" presId="urn:microsoft.com/office/officeart/2009/layout/CirclePictureHierarchy"/>
    <dgm:cxn modelId="{5F7731DF-E95C-4009-8484-E98C0E60B294}" type="presParOf" srcId="{964ED994-ADAA-4093-8E6F-A53EE9917EEA}" destId="{D5E806F0-852A-4B97-8897-BFFCAE77BFA9}" srcOrd="1" destOrd="0" presId="urn:microsoft.com/office/officeart/2009/layout/CirclePicture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5A1882-6BF3-4FEB-AB21-8F0E52137C7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ru-RU"/>
        </a:p>
      </dgm:t>
    </dgm:pt>
    <dgm:pt modelId="{9D5B8AAA-56D5-4BA2-A207-868FD720F99D}">
      <dgm:prSet custT="1"/>
      <dgm:spPr/>
      <dgm:t>
        <a:bodyPr/>
        <a:lstStyle/>
        <a:p>
          <a:r>
            <a:rPr lang="kk-KZ" sz="1800">
              <a:latin typeface="Times New Roman" panose="02020603050405020304" pitchFamily="18" charset="0"/>
              <a:cs typeface="Times New Roman" panose="02020603050405020304" pitchFamily="18" charset="0"/>
            </a:rPr>
            <a:t>1. Тірек сызбалар арқылы ауызша мәтін құрау;</a:t>
          </a:r>
          <a:endParaRPr lang="kk-KZ" sz="1800" dirty="0">
            <a:latin typeface="Times New Roman" panose="02020603050405020304" pitchFamily="18" charset="0"/>
            <a:cs typeface="Times New Roman" panose="02020603050405020304" pitchFamily="18" charset="0"/>
          </a:endParaRPr>
        </a:p>
      </dgm:t>
    </dgm:pt>
    <dgm:pt modelId="{576F45BB-28FE-400A-BF6C-C8F4978A4BF4}" type="parTrans" cxnId="{81F0ED9F-F419-4765-830F-8DF08E5E9FC6}">
      <dgm:prSet/>
      <dgm:spPr/>
      <dgm:t>
        <a:bodyPr/>
        <a:lstStyle/>
        <a:p>
          <a:endParaRPr lang="ru-RU" sz="1800">
            <a:solidFill>
              <a:schemeClr val="tx1"/>
            </a:solidFill>
          </a:endParaRPr>
        </a:p>
      </dgm:t>
    </dgm:pt>
    <dgm:pt modelId="{255289D9-300E-4B5B-B3E8-B9A292D0D548}" type="sibTrans" cxnId="{81F0ED9F-F419-4765-830F-8DF08E5E9FC6}">
      <dgm:prSet/>
      <dgm:spPr/>
      <dgm:t>
        <a:bodyPr/>
        <a:lstStyle/>
        <a:p>
          <a:endParaRPr lang="ru-RU" sz="1800">
            <a:solidFill>
              <a:schemeClr val="tx1"/>
            </a:solidFill>
          </a:endParaRPr>
        </a:p>
      </dgm:t>
    </dgm:pt>
    <dgm:pt modelId="{ADBC1807-0B4B-48A7-A07A-5BFD7BC74728}">
      <dgm:prSet custT="1"/>
      <dgm:spPr/>
      <dgm:t>
        <a:bodyPr/>
        <a:lstStyle/>
        <a:p>
          <a:r>
            <a:rPr lang="kk-KZ" sz="1800">
              <a:latin typeface="Times New Roman" panose="02020603050405020304" pitchFamily="18" charset="0"/>
              <a:cs typeface="Times New Roman" panose="02020603050405020304" pitchFamily="18" charset="0"/>
            </a:rPr>
            <a:t>2. Тірек сөздерге сүйене отырып өз мәтінін құрау;</a:t>
          </a:r>
          <a:endParaRPr lang="kk-KZ" sz="1800" dirty="0">
            <a:latin typeface="Times New Roman" panose="02020603050405020304" pitchFamily="18" charset="0"/>
            <a:cs typeface="Times New Roman" panose="02020603050405020304" pitchFamily="18" charset="0"/>
          </a:endParaRPr>
        </a:p>
      </dgm:t>
    </dgm:pt>
    <dgm:pt modelId="{2929DC50-AACB-47E9-B4C2-0E6A539AA9F7}" type="parTrans" cxnId="{1D27E5EC-AB08-4B77-BB35-2EEB8C2EBF59}">
      <dgm:prSet/>
      <dgm:spPr/>
      <dgm:t>
        <a:bodyPr/>
        <a:lstStyle/>
        <a:p>
          <a:endParaRPr lang="ru-RU" sz="1800">
            <a:solidFill>
              <a:schemeClr val="tx1"/>
            </a:solidFill>
          </a:endParaRPr>
        </a:p>
      </dgm:t>
    </dgm:pt>
    <dgm:pt modelId="{6C98BBF1-A0D0-4A61-8CCB-4DD64867E68F}" type="sibTrans" cxnId="{1D27E5EC-AB08-4B77-BB35-2EEB8C2EBF59}">
      <dgm:prSet/>
      <dgm:spPr/>
      <dgm:t>
        <a:bodyPr/>
        <a:lstStyle/>
        <a:p>
          <a:endParaRPr lang="ru-RU" sz="1800">
            <a:solidFill>
              <a:schemeClr val="tx1"/>
            </a:solidFill>
          </a:endParaRPr>
        </a:p>
      </dgm:t>
    </dgm:pt>
    <dgm:pt modelId="{BE70EA7C-FA1D-4806-99DF-3773AC81DD3E}">
      <dgm:prSet custT="1"/>
      <dgm:spPr/>
      <dgm:t>
        <a:bodyPr/>
        <a:lstStyle/>
        <a:p>
          <a:r>
            <a:rPr lang="kk-KZ" sz="1800">
              <a:latin typeface="Times New Roman" panose="02020603050405020304" pitchFamily="18" charset="0"/>
              <a:cs typeface="Times New Roman" panose="02020603050405020304" pitchFamily="18" charset="0"/>
            </a:rPr>
            <a:t>3. Мәтінді өзгертіп әңгімелеу;</a:t>
          </a:r>
          <a:endParaRPr lang="kk-KZ" sz="1800" dirty="0">
            <a:latin typeface="Times New Roman" panose="02020603050405020304" pitchFamily="18" charset="0"/>
            <a:cs typeface="Times New Roman" panose="02020603050405020304" pitchFamily="18" charset="0"/>
          </a:endParaRPr>
        </a:p>
      </dgm:t>
    </dgm:pt>
    <dgm:pt modelId="{F0FF97DF-4E30-4D80-BDD7-87789972E4CD}" type="parTrans" cxnId="{CF8426C5-93AC-4FDF-816E-8D836612F8F5}">
      <dgm:prSet/>
      <dgm:spPr/>
      <dgm:t>
        <a:bodyPr/>
        <a:lstStyle/>
        <a:p>
          <a:endParaRPr lang="ru-RU" sz="1800">
            <a:solidFill>
              <a:schemeClr val="tx1"/>
            </a:solidFill>
          </a:endParaRPr>
        </a:p>
      </dgm:t>
    </dgm:pt>
    <dgm:pt modelId="{F84FD36F-9456-441A-A330-4D52E4292BF9}" type="sibTrans" cxnId="{CF8426C5-93AC-4FDF-816E-8D836612F8F5}">
      <dgm:prSet/>
      <dgm:spPr/>
      <dgm:t>
        <a:bodyPr/>
        <a:lstStyle/>
        <a:p>
          <a:endParaRPr lang="ru-RU" sz="1800">
            <a:solidFill>
              <a:schemeClr val="tx1"/>
            </a:solidFill>
          </a:endParaRPr>
        </a:p>
      </dgm:t>
    </dgm:pt>
    <dgm:pt modelId="{C246C1A3-103A-40AF-A697-945ADD8C2838}">
      <dgm:prSet custT="1"/>
      <dgm:spPr/>
      <dgm:t>
        <a:bodyPr/>
        <a:lstStyle/>
        <a:p>
          <a:r>
            <a:rPr lang="kk-KZ" sz="1800">
              <a:latin typeface="Times New Roman" panose="02020603050405020304" pitchFamily="18" charset="0"/>
              <a:cs typeface="Times New Roman" panose="02020603050405020304" pitchFamily="18" charset="0"/>
            </a:rPr>
            <a:t>4. Берілген жоспар бойынша ауызша әңгіме құрау</a:t>
          </a:r>
          <a:endParaRPr lang="kk-KZ" sz="1800" dirty="0">
            <a:latin typeface="Times New Roman" panose="02020603050405020304" pitchFamily="18" charset="0"/>
            <a:cs typeface="Times New Roman" panose="02020603050405020304" pitchFamily="18" charset="0"/>
          </a:endParaRPr>
        </a:p>
      </dgm:t>
    </dgm:pt>
    <dgm:pt modelId="{2B1039EF-8CB8-4FC7-9638-716BF3B39BE7}" type="parTrans" cxnId="{EA975D55-CBB6-4E84-AC99-E7109B84F671}">
      <dgm:prSet/>
      <dgm:spPr/>
      <dgm:t>
        <a:bodyPr/>
        <a:lstStyle/>
        <a:p>
          <a:endParaRPr lang="ru-RU" sz="1800">
            <a:solidFill>
              <a:schemeClr val="tx1"/>
            </a:solidFill>
          </a:endParaRPr>
        </a:p>
      </dgm:t>
    </dgm:pt>
    <dgm:pt modelId="{6C5001A2-662B-43D0-9A91-65CDD34DAA0A}" type="sibTrans" cxnId="{EA975D55-CBB6-4E84-AC99-E7109B84F671}">
      <dgm:prSet/>
      <dgm:spPr/>
      <dgm:t>
        <a:bodyPr/>
        <a:lstStyle/>
        <a:p>
          <a:endParaRPr lang="ru-RU" sz="1800">
            <a:solidFill>
              <a:schemeClr val="tx1"/>
            </a:solidFill>
          </a:endParaRPr>
        </a:p>
      </dgm:t>
    </dgm:pt>
    <dgm:pt modelId="{E67EF23F-A661-49AB-89AC-CA6814F95ACB}">
      <dgm:prSet custT="1"/>
      <dgm:spPr/>
      <dgm:t>
        <a:bodyPr/>
        <a:lstStyle/>
        <a:p>
          <a:r>
            <a:rPr lang="kk-KZ" sz="1800">
              <a:latin typeface="Times New Roman" panose="02020603050405020304" pitchFamily="18" charset="0"/>
              <a:cs typeface="Times New Roman" panose="02020603050405020304" pitchFamily="18" charset="0"/>
            </a:rPr>
            <a:t>5. Кестелерде берілген мәліметтер бойынша ауызша мәтін құрау;</a:t>
          </a:r>
          <a:endParaRPr lang="kk-KZ" sz="1800" dirty="0">
            <a:latin typeface="Times New Roman" panose="02020603050405020304" pitchFamily="18" charset="0"/>
            <a:cs typeface="Times New Roman" panose="02020603050405020304" pitchFamily="18" charset="0"/>
          </a:endParaRPr>
        </a:p>
      </dgm:t>
    </dgm:pt>
    <dgm:pt modelId="{E608992B-74DD-43B3-9F97-69E73E7E9638}" type="parTrans" cxnId="{9ACE6A71-FEE5-4F71-9A74-DB11EA42409C}">
      <dgm:prSet/>
      <dgm:spPr/>
      <dgm:t>
        <a:bodyPr/>
        <a:lstStyle/>
        <a:p>
          <a:endParaRPr lang="ru-RU" sz="1800">
            <a:solidFill>
              <a:schemeClr val="tx1"/>
            </a:solidFill>
          </a:endParaRPr>
        </a:p>
      </dgm:t>
    </dgm:pt>
    <dgm:pt modelId="{6CB8A5E6-5140-41B2-BC30-6099B33D8724}" type="sibTrans" cxnId="{9ACE6A71-FEE5-4F71-9A74-DB11EA42409C}">
      <dgm:prSet/>
      <dgm:spPr/>
      <dgm:t>
        <a:bodyPr/>
        <a:lstStyle/>
        <a:p>
          <a:endParaRPr lang="ru-RU" sz="1800">
            <a:solidFill>
              <a:schemeClr val="tx1"/>
            </a:solidFill>
          </a:endParaRPr>
        </a:p>
      </dgm:t>
    </dgm:pt>
    <dgm:pt modelId="{FFDB45D0-890B-4E06-87A0-6808311D142B}">
      <dgm:prSet custT="1"/>
      <dgm:spPr/>
      <dgm:t>
        <a:bodyPr/>
        <a:lstStyle/>
        <a:p>
          <a:r>
            <a:rPr lang="kk-KZ" sz="1800">
              <a:latin typeface="Times New Roman" panose="02020603050405020304" pitchFamily="18" charset="0"/>
              <a:cs typeface="Times New Roman" panose="02020603050405020304" pitchFamily="18" charset="0"/>
            </a:rPr>
            <a:t>6. Диалогтарды толықтыру;</a:t>
          </a:r>
          <a:endParaRPr lang="kk-KZ" sz="1800" dirty="0">
            <a:latin typeface="Times New Roman" panose="02020603050405020304" pitchFamily="18" charset="0"/>
            <a:cs typeface="Times New Roman" panose="02020603050405020304" pitchFamily="18" charset="0"/>
          </a:endParaRPr>
        </a:p>
      </dgm:t>
    </dgm:pt>
    <dgm:pt modelId="{EF31B117-2D2A-481C-B293-79ADF36CC02D}" type="parTrans" cxnId="{BDBAD047-3046-4CF2-9076-978109AEEC70}">
      <dgm:prSet/>
      <dgm:spPr/>
      <dgm:t>
        <a:bodyPr/>
        <a:lstStyle/>
        <a:p>
          <a:endParaRPr lang="ru-RU" sz="1800">
            <a:solidFill>
              <a:schemeClr val="tx1"/>
            </a:solidFill>
          </a:endParaRPr>
        </a:p>
      </dgm:t>
    </dgm:pt>
    <dgm:pt modelId="{5DEE3561-3DB2-4247-A60B-51BEA2063307}" type="sibTrans" cxnId="{BDBAD047-3046-4CF2-9076-978109AEEC70}">
      <dgm:prSet/>
      <dgm:spPr/>
      <dgm:t>
        <a:bodyPr/>
        <a:lstStyle/>
        <a:p>
          <a:endParaRPr lang="ru-RU" sz="1800">
            <a:solidFill>
              <a:schemeClr val="tx1"/>
            </a:solidFill>
          </a:endParaRPr>
        </a:p>
      </dgm:t>
    </dgm:pt>
    <dgm:pt modelId="{C60FE2DF-8CF3-4E7C-B60E-A457ED48AF74}">
      <dgm:prSet custT="1"/>
      <dgm:spPr/>
      <dgm:t>
        <a:bodyPr/>
        <a:lstStyle/>
        <a:p>
          <a:r>
            <a:rPr lang="kk-KZ" sz="1800">
              <a:latin typeface="Times New Roman" panose="02020603050405020304" pitchFamily="18" charset="0"/>
              <a:cs typeface="Times New Roman" panose="02020603050405020304" pitchFamily="18" charset="0"/>
            </a:rPr>
            <a:t>7. Берілген диаграммаға сүйене отырып, өз мәтінін құрау;</a:t>
          </a:r>
          <a:endParaRPr lang="kk-KZ" sz="1800" dirty="0">
            <a:latin typeface="Times New Roman" panose="02020603050405020304" pitchFamily="18" charset="0"/>
            <a:cs typeface="Times New Roman" panose="02020603050405020304" pitchFamily="18" charset="0"/>
          </a:endParaRPr>
        </a:p>
      </dgm:t>
    </dgm:pt>
    <dgm:pt modelId="{C88F98B7-3EDE-4674-80FC-2086867B1149}" type="parTrans" cxnId="{D7962167-9E90-481C-AD26-3263FD2A7810}">
      <dgm:prSet/>
      <dgm:spPr/>
      <dgm:t>
        <a:bodyPr/>
        <a:lstStyle/>
        <a:p>
          <a:endParaRPr lang="ru-RU" sz="1800">
            <a:solidFill>
              <a:schemeClr val="tx1"/>
            </a:solidFill>
          </a:endParaRPr>
        </a:p>
      </dgm:t>
    </dgm:pt>
    <dgm:pt modelId="{6909F47B-44AD-4404-8B77-7907BA38C29C}" type="sibTrans" cxnId="{D7962167-9E90-481C-AD26-3263FD2A7810}">
      <dgm:prSet/>
      <dgm:spPr/>
      <dgm:t>
        <a:bodyPr/>
        <a:lstStyle/>
        <a:p>
          <a:endParaRPr lang="ru-RU" sz="1800">
            <a:solidFill>
              <a:schemeClr val="tx1"/>
            </a:solidFill>
          </a:endParaRPr>
        </a:p>
      </dgm:t>
    </dgm:pt>
    <dgm:pt modelId="{97826B4E-AB87-4708-85B0-0CDBC5143227}">
      <dgm:prSet custT="1"/>
      <dgm:spPr/>
    </dgm:pt>
    <dgm:pt modelId="{54128494-FE93-4DCC-96E7-6A04FD0E0607}" type="parTrans" cxnId="{342A4260-541B-4EBB-895E-220D48A70B00}">
      <dgm:prSet/>
      <dgm:spPr/>
      <dgm:t>
        <a:bodyPr/>
        <a:lstStyle/>
        <a:p>
          <a:endParaRPr lang="ru-RU" sz="1800">
            <a:solidFill>
              <a:schemeClr val="tx1"/>
            </a:solidFill>
          </a:endParaRPr>
        </a:p>
      </dgm:t>
    </dgm:pt>
    <dgm:pt modelId="{64E59A5C-E44B-4F62-A5C1-7238C4D83695}" type="sibTrans" cxnId="{342A4260-541B-4EBB-895E-220D48A70B00}">
      <dgm:prSet/>
      <dgm:spPr/>
      <dgm:t>
        <a:bodyPr/>
        <a:lstStyle/>
        <a:p>
          <a:endParaRPr lang="ru-RU" sz="1800">
            <a:solidFill>
              <a:schemeClr val="tx1"/>
            </a:solidFill>
          </a:endParaRPr>
        </a:p>
      </dgm:t>
    </dgm:pt>
    <dgm:pt modelId="{F75AE5C4-9BBF-489E-BC66-5AB27FA50976}">
      <dgm:prSet custT="1"/>
      <dgm:spPr/>
    </dgm:pt>
    <dgm:pt modelId="{2F152039-5654-4A87-9E00-DD905D69F3FD}" type="parTrans" cxnId="{E4340FE6-4C86-4FCF-B196-BC0EC16071B9}">
      <dgm:prSet/>
      <dgm:spPr/>
      <dgm:t>
        <a:bodyPr/>
        <a:lstStyle/>
        <a:p>
          <a:endParaRPr lang="ru-RU" sz="1800">
            <a:solidFill>
              <a:schemeClr val="tx1"/>
            </a:solidFill>
          </a:endParaRPr>
        </a:p>
      </dgm:t>
    </dgm:pt>
    <dgm:pt modelId="{1BF97886-6765-4171-84C1-481D3CDCFE6C}" type="sibTrans" cxnId="{E4340FE6-4C86-4FCF-B196-BC0EC16071B9}">
      <dgm:prSet/>
      <dgm:spPr/>
      <dgm:t>
        <a:bodyPr/>
        <a:lstStyle/>
        <a:p>
          <a:endParaRPr lang="ru-RU" sz="1800">
            <a:solidFill>
              <a:schemeClr val="tx1"/>
            </a:solidFill>
          </a:endParaRPr>
        </a:p>
      </dgm:t>
    </dgm:pt>
    <dgm:pt modelId="{8B98B57E-1C00-4C34-A664-F0DB310FEE90}">
      <dgm:prSet custT="1"/>
      <dgm:spPr/>
    </dgm:pt>
    <dgm:pt modelId="{F7C0B34F-9675-4EE3-8E60-D078B4D96C93}" type="parTrans" cxnId="{98832296-FA43-4BD2-9BC8-4E60003243FE}">
      <dgm:prSet/>
      <dgm:spPr/>
      <dgm:t>
        <a:bodyPr/>
        <a:lstStyle/>
        <a:p>
          <a:endParaRPr lang="ru-RU" sz="1800">
            <a:solidFill>
              <a:schemeClr val="tx1"/>
            </a:solidFill>
          </a:endParaRPr>
        </a:p>
      </dgm:t>
    </dgm:pt>
    <dgm:pt modelId="{099D49BC-B43F-4E95-A9C4-A67124E6D264}" type="sibTrans" cxnId="{98832296-FA43-4BD2-9BC8-4E60003243FE}">
      <dgm:prSet/>
      <dgm:spPr/>
      <dgm:t>
        <a:bodyPr/>
        <a:lstStyle/>
        <a:p>
          <a:endParaRPr lang="ru-RU" sz="1800">
            <a:solidFill>
              <a:schemeClr val="tx1"/>
            </a:solidFill>
          </a:endParaRPr>
        </a:p>
      </dgm:t>
    </dgm:pt>
    <dgm:pt modelId="{48478D4D-D728-4FFB-8FCB-7A12643AAB02}" type="pres">
      <dgm:prSet presAssocID="{C75A1882-6BF3-4FEB-AB21-8F0E52137C79}" presName="Name0" presStyleCnt="0">
        <dgm:presLayoutVars>
          <dgm:chMax val="7"/>
          <dgm:chPref val="7"/>
          <dgm:dir/>
        </dgm:presLayoutVars>
      </dgm:prSet>
      <dgm:spPr/>
    </dgm:pt>
    <dgm:pt modelId="{6462B26A-B818-4AC0-8074-A2BE88186A62}" type="pres">
      <dgm:prSet presAssocID="{C75A1882-6BF3-4FEB-AB21-8F0E52137C79}" presName="Name1" presStyleCnt="0"/>
      <dgm:spPr/>
    </dgm:pt>
    <dgm:pt modelId="{75AF2EDB-C742-4C16-BC1A-405FACE4713F}" type="pres">
      <dgm:prSet presAssocID="{C75A1882-6BF3-4FEB-AB21-8F0E52137C79}" presName="cycle" presStyleCnt="0"/>
      <dgm:spPr/>
    </dgm:pt>
    <dgm:pt modelId="{8EF05673-3E0D-465C-89F1-E8694C69D906}" type="pres">
      <dgm:prSet presAssocID="{C75A1882-6BF3-4FEB-AB21-8F0E52137C79}" presName="srcNode" presStyleLbl="node1" presStyleIdx="0" presStyleCnt="7"/>
      <dgm:spPr/>
    </dgm:pt>
    <dgm:pt modelId="{C1415145-D19A-413B-B6B2-3721CD85F284}" type="pres">
      <dgm:prSet presAssocID="{C75A1882-6BF3-4FEB-AB21-8F0E52137C79}" presName="conn" presStyleLbl="parChTrans1D2" presStyleIdx="0" presStyleCnt="1"/>
      <dgm:spPr/>
    </dgm:pt>
    <dgm:pt modelId="{05B4BBB4-B48D-4B99-8439-5435D1753AAD}" type="pres">
      <dgm:prSet presAssocID="{C75A1882-6BF3-4FEB-AB21-8F0E52137C79}" presName="extraNode" presStyleLbl="node1" presStyleIdx="0" presStyleCnt="7"/>
      <dgm:spPr/>
    </dgm:pt>
    <dgm:pt modelId="{4A1817A0-00E4-4F15-A76A-E1E8569D8F8E}" type="pres">
      <dgm:prSet presAssocID="{C75A1882-6BF3-4FEB-AB21-8F0E52137C79}" presName="dstNode" presStyleLbl="node1" presStyleIdx="0" presStyleCnt="7"/>
      <dgm:spPr/>
    </dgm:pt>
    <dgm:pt modelId="{16720036-74A6-46E1-9152-1344999F74B4}" type="pres">
      <dgm:prSet presAssocID="{9D5B8AAA-56D5-4BA2-A207-868FD720F99D}" presName="text_1" presStyleLbl="node1" presStyleIdx="0" presStyleCnt="7">
        <dgm:presLayoutVars>
          <dgm:bulletEnabled val="1"/>
        </dgm:presLayoutVars>
      </dgm:prSet>
      <dgm:spPr/>
    </dgm:pt>
    <dgm:pt modelId="{195B8589-A74D-4ED0-A062-0E7F1CDC51FC}" type="pres">
      <dgm:prSet presAssocID="{9D5B8AAA-56D5-4BA2-A207-868FD720F99D}" presName="accent_1" presStyleCnt="0"/>
      <dgm:spPr/>
    </dgm:pt>
    <dgm:pt modelId="{60F66502-599D-4DDE-A7D5-29B53652113C}" type="pres">
      <dgm:prSet presAssocID="{9D5B8AAA-56D5-4BA2-A207-868FD720F99D}" presName="accentRepeatNode" presStyleLbl="solidFgAcc1" presStyleIdx="0" presStyleCnt="7"/>
      <dgm:spPr/>
    </dgm:pt>
    <dgm:pt modelId="{BBC05E76-18A5-4D8D-B27A-6121C1817207}" type="pres">
      <dgm:prSet presAssocID="{ADBC1807-0B4B-48A7-A07A-5BFD7BC74728}" presName="text_2" presStyleLbl="node1" presStyleIdx="1" presStyleCnt="7">
        <dgm:presLayoutVars>
          <dgm:bulletEnabled val="1"/>
        </dgm:presLayoutVars>
      </dgm:prSet>
      <dgm:spPr/>
    </dgm:pt>
    <dgm:pt modelId="{09053402-64EE-48EA-B33A-EFE0EAD0F1D5}" type="pres">
      <dgm:prSet presAssocID="{ADBC1807-0B4B-48A7-A07A-5BFD7BC74728}" presName="accent_2" presStyleCnt="0"/>
      <dgm:spPr/>
    </dgm:pt>
    <dgm:pt modelId="{1E8BFF1C-0949-4D0D-841A-DD054CDAD2D7}" type="pres">
      <dgm:prSet presAssocID="{ADBC1807-0B4B-48A7-A07A-5BFD7BC74728}" presName="accentRepeatNode" presStyleLbl="solidFgAcc1" presStyleIdx="1" presStyleCnt="7"/>
      <dgm:spPr/>
    </dgm:pt>
    <dgm:pt modelId="{2F40FB1A-587C-4165-84BB-285BD0C50B3F}" type="pres">
      <dgm:prSet presAssocID="{BE70EA7C-FA1D-4806-99DF-3773AC81DD3E}" presName="text_3" presStyleLbl="node1" presStyleIdx="2" presStyleCnt="7">
        <dgm:presLayoutVars>
          <dgm:bulletEnabled val="1"/>
        </dgm:presLayoutVars>
      </dgm:prSet>
      <dgm:spPr/>
    </dgm:pt>
    <dgm:pt modelId="{A13848F8-D2CB-480F-A6CB-A81EC03BEF42}" type="pres">
      <dgm:prSet presAssocID="{BE70EA7C-FA1D-4806-99DF-3773AC81DD3E}" presName="accent_3" presStyleCnt="0"/>
      <dgm:spPr/>
    </dgm:pt>
    <dgm:pt modelId="{DD79E16F-7ABA-4671-9BB8-52A36B8B1855}" type="pres">
      <dgm:prSet presAssocID="{BE70EA7C-FA1D-4806-99DF-3773AC81DD3E}" presName="accentRepeatNode" presStyleLbl="solidFgAcc1" presStyleIdx="2" presStyleCnt="7"/>
      <dgm:spPr/>
    </dgm:pt>
    <dgm:pt modelId="{02BD8926-E46D-4898-9522-12665B871E75}" type="pres">
      <dgm:prSet presAssocID="{C246C1A3-103A-40AF-A697-945ADD8C2838}" presName="text_4" presStyleLbl="node1" presStyleIdx="3" presStyleCnt="7">
        <dgm:presLayoutVars>
          <dgm:bulletEnabled val="1"/>
        </dgm:presLayoutVars>
      </dgm:prSet>
      <dgm:spPr/>
    </dgm:pt>
    <dgm:pt modelId="{96F0E50B-406E-4DF4-9A05-5852A29395D4}" type="pres">
      <dgm:prSet presAssocID="{C246C1A3-103A-40AF-A697-945ADD8C2838}" presName="accent_4" presStyleCnt="0"/>
      <dgm:spPr/>
    </dgm:pt>
    <dgm:pt modelId="{D8311F25-17AD-4850-AEA2-BE1A3930903E}" type="pres">
      <dgm:prSet presAssocID="{C246C1A3-103A-40AF-A697-945ADD8C2838}" presName="accentRepeatNode" presStyleLbl="solidFgAcc1" presStyleIdx="3" presStyleCnt="7"/>
      <dgm:spPr/>
    </dgm:pt>
    <dgm:pt modelId="{888BA1DD-A077-4948-9FC0-DE461E1203BE}" type="pres">
      <dgm:prSet presAssocID="{E67EF23F-A661-49AB-89AC-CA6814F95ACB}" presName="text_5" presStyleLbl="node1" presStyleIdx="4" presStyleCnt="7">
        <dgm:presLayoutVars>
          <dgm:bulletEnabled val="1"/>
        </dgm:presLayoutVars>
      </dgm:prSet>
      <dgm:spPr/>
    </dgm:pt>
    <dgm:pt modelId="{32AC47C4-7CDA-4BA7-90B1-FABEFA720F49}" type="pres">
      <dgm:prSet presAssocID="{E67EF23F-A661-49AB-89AC-CA6814F95ACB}" presName="accent_5" presStyleCnt="0"/>
      <dgm:spPr/>
    </dgm:pt>
    <dgm:pt modelId="{49E7B01B-78A6-46AF-9D6B-F44FA372D861}" type="pres">
      <dgm:prSet presAssocID="{E67EF23F-A661-49AB-89AC-CA6814F95ACB}" presName="accentRepeatNode" presStyleLbl="solidFgAcc1" presStyleIdx="4" presStyleCnt="7"/>
      <dgm:spPr/>
    </dgm:pt>
    <dgm:pt modelId="{0B78B10A-1CC5-4985-8034-F34F8FFDA73F}" type="pres">
      <dgm:prSet presAssocID="{FFDB45D0-890B-4E06-87A0-6808311D142B}" presName="text_6" presStyleLbl="node1" presStyleIdx="5" presStyleCnt="7">
        <dgm:presLayoutVars>
          <dgm:bulletEnabled val="1"/>
        </dgm:presLayoutVars>
      </dgm:prSet>
      <dgm:spPr/>
    </dgm:pt>
    <dgm:pt modelId="{209C8B5D-92FC-4A91-AB13-4AAE89280C82}" type="pres">
      <dgm:prSet presAssocID="{FFDB45D0-890B-4E06-87A0-6808311D142B}" presName="accent_6" presStyleCnt="0"/>
      <dgm:spPr/>
    </dgm:pt>
    <dgm:pt modelId="{986C6E35-E438-4162-8BB0-77C04D3BCBB1}" type="pres">
      <dgm:prSet presAssocID="{FFDB45D0-890B-4E06-87A0-6808311D142B}" presName="accentRepeatNode" presStyleLbl="solidFgAcc1" presStyleIdx="5" presStyleCnt="7"/>
      <dgm:spPr/>
    </dgm:pt>
    <dgm:pt modelId="{8321A228-1953-403E-A107-A1CF0228FA2A}" type="pres">
      <dgm:prSet presAssocID="{C60FE2DF-8CF3-4E7C-B60E-A457ED48AF74}" presName="text_7" presStyleLbl="node1" presStyleIdx="6" presStyleCnt="7">
        <dgm:presLayoutVars>
          <dgm:bulletEnabled val="1"/>
        </dgm:presLayoutVars>
      </dgm:prSet>
      <dgm:spPr/>
    </dgm:pt>
    <dgm:pt modelId="{5FCEEFBB-7000-4C6A-80B3-53E123B5F618}" type="pres">
      <dgm:prSet presAssocID="{C60FE2DF-8CF3-4E7C-B60E-A457ED48AF74}" presName="accent_7" presStyleCnt="0"/>
      <dgm:spPr/>
    </dgm:pt>
    <dgm:pt modelId="{448B91D1-9800-477F-A750-0F6EFC6A322A}" type="pres">
      <dgm:prSet presAssocID="{C60FE2DF-8CF3-4E7C-B60E-A457ED48AF74}" presName="accentRepeatNode" presStyleLbl="solidFgAcc1" presStyleIdx="6" presStyleCnt="7"/>
      <dgm:spPr/>
    </dgm:pt>
  </dgm:ptLst>
  <dgm:cxnLst>
    <dgm:cxn modelId="{6D72EC07-2B25-4C0D-9240-A8EF9C852C94}" type="presOf" srcId="{255289D9-300E-4B5B-B3E8-B9A292D0D548}" destId="{C1415145-D19A-413B-B6B2-3721CD85F284}" srcOrd="0" destOrd="0" presId="urn:microsoft.com/office/officeart/2008/layout/VerticalCurvedList"/>
    <dgm:cxn modelId="{74FE5B2B-FC88-47A5-AFD4-75DC2C60D21E}" type="presOf" srcId="{E67EF23F-A661-49AB-89AC-CA6814F95ACB}" destId="{888BA1DD-A077-4948-9FC0-DE461E1203BE}" srcOrd="0" destOrd="0" presId="urn:microsoft.com/office/officeart/2008/layout/VerticalCurvedList"/>
    <dgm:cxn modelId="{D64AE534-7EC5-4216-9CFB-86859027898D}" type="presOf" srcId="{C246C1A3-103A-40AF-A697-945ADD8C2838}" destId="{02BD8926-E46D-4898-9522-12665B871E75}" srcOrd="0" destOrd="0" presId="urn:microsoft.com/office/officeart/2008/layout/VerticalCurvedList"/>
    <dgm:cxn modelId="{342A4260-541B-4EBB-895E-220D48A70B00}" srcId="{C75A1882-6BF3-4FEB-AB21-8F0E52137C79}" destId="{97826B4E-AB87-4708-85B0-0CDBC5143227}" srcOrd="7" destOrd="0" parTransId="{54128494-FE93-4DCC-96E7-6A04FD0E0607}" sibTransId="{64E59A5C-E44B-4F62-A5C1-7238C4D83695}"/>
    <dgm:cxn modelId="{0015F462-17DD-450B-A12D-341A71781B11}" type="presOf" srcId="{ADBC1807-0B4B-48A7-A07A-5BFD7BC74728}" destId="{BBC05E76-18A5-4D8D-B27A-6121C1817207}" srcOrd="0" destOrd="0" presId="urn:microsoft.com/office/officeart/2008/layout/VerticalCurvedList"/>
    <dgm:cxn modelId="{CC173D63-94E2-431C-A01F-F2A675614FD9}" type="presOf" srcId="{BE70EA7C-FA1D-4806-99DF-3773AC81DD3E}" destId="{2F40FB1A-587C-4165-84BB-285BD0C50B3F}" srcOrd="0" destOrd="0" presId="urn:microsoft.com/office/officeart/2008/layout/VerticalCurvedList"/>
    <dgm:cxn modelId="{D7962167-9E90-481C-AD26-3263FD2A7810}" srcId="{C75A1882-6BF3-4FEB-AB21-8F0E52137C79}" destId="{C60FE2DF-8CF3-4E7C-B60E-A457ED48AF74}" srcOrd="6" destOrd="0" parTransId="{C88F98B7-3EDE-4674-80FC-2086867B1149}" sibTransId="{6909F47B-44AD-4404-8B77-7907BA38C29C}"/>
    <dgm:cxn modelId="{BDBAD047-3046-4CF2-9076-978109AEEC70}" srcId="{C75A1882-6BF3-4FEB-AB21-8F0E52137C79}" destId="{FFDB45D0-890B-4E06-87A0-6808311D142B}" srcOrd="5" destOrd="0" parTransId="{EF31B117-2D2A-481C-B293-79ADF36CC02D}" sibTransId="{5DEE3561-3DB2-4247-A60B-51BEA2063307}"/>
    <dgm:cxn modelId="{9ACE6A71-FEE5-4F71-9A74-DB11EA42409C}" srcId="{C75A1882-6BF3-4FEB-AB21-8F0E52137C79}" destId="{E67EF23F-A661-49AB-89AC-CA6814F95ACB}" srcOrd="4" destOrd="0" parTransId="{E608992B-74DD-43B3-9F97-69E73E7E9638}" sibTransId="{6CB8A5E6-5140-41B2-BC30-6099B33D8724}"/>
    <dgm:cxn modelId="{83459373-7613-499C-A9B8-8FAA49EED9E3}" type="presOf" srcId="{C75A1882-6BF3-4FEB-AB21-8F0E52137C79}" destId="{48478D4D-D728-4FFB-8FCB-7A12643AAB02}" srcOrd="0" destOrd="0" presId="urn:microsoft.com/office/officeart/2008/layout/VerticalCurvedList"/>
    <dgm:cxn modelId="{EA975D55-CBB6-4E84-AC99-E7109B84F671}" srcId="{C75A1882-6BF3-4FEB-AB21-8F0E52137C79}" destId="{C246C1A3-103A-40AF-A697-945ADD8C2838}" srcOrd="3" destOrd="0" parTransId="{2B1039EF-8CB8-4FC7-9638-716BF3B39BE7}" sibTransId="{6C5001A2-662B-43D0-9A91-65CDD34DAA0A}"/>
    <dgm:cxn modelId="{D1644195-9F09-459A-96C8-24B8E4451E4D}" type="presOf" srcId="{9D5B8AAA-56D5-4BA2-A207-868FD720F99D}" destId="{16720036-74A6-46E1-9152-1344999F74B4}" srcOrd="0" destOrd="0" presId="urn:microsoft.com/office/officeart/2008/layout/VerticalCurvedList"/>
    <dgm:cxn modelId="{98832296-FA43-4BD2-9BC8-4E60003243FE}" srcId="{C75A1882-6BF3-4FEB-AB21-8F0E52137C79}" destId="{8B98B57E-1C00-4C34-A664-F0DB310FEE90}" srcOrd="9" destOrd="0" parTransId="{F7C0B34F-9675-4EE3-8E60-D078B4D96C93}" sibTransId="{099D49BC-B43F-4E95-A9C4-A67124E6D264}"/>
    <dgm:cxn modelId="{81F0ED9F-F419-4765-830F-8DF08E5E9FC6}" srcId="{C75A1882-6BF3-4FEB-AB21-8F0E52137C79}" destId="{9D5B8AAA-56D5-4BA2-A207-868FD720F99D}" srcOrd="0" destOrd="0" parTransId="{576F45BB-28FE-400A-BF6C-C8F4978A4BF4}" sibTransId="{255289D9-300E-4B5B-B3E8-B9A292D0D548}"/>
    <dgm:cxn modelId="{03527CAA-B594-4116-AEE6-432FB3E0838A}" type="presOf" srcId="{C60FE2DF-8CF3-4E7C-B60E-A457ED48AF74}" destId="{8321A228-1953-403E-A107-A1CF0228FA2A}" srcOrd="0" destOrd="0" presId="urn:microsoft.com/office/officeart/2008/layout/VerticalCurvedList"/>
    <dgm:cxn modelId="{CF8426C5-93AC-4FDF-816E-8D836612F8F5}" srcId="{C75A1882-6BF3-4FEB-AB21-8F0E52137C79}" destId="{BE70EA7C-FA1D-4806-99DF-3773AC81DD3E}" srcOrd="2" destOrd="0" parTransId="{F0FF97DF-4E30-4D80-BDD7-87789972E4CD}" sibTransId="{F84FD36F-9456-441A-A330-4D52E4292BF9}"/>
    <dgm:cxn modelId="{E4340FE6-4C86-4FCF-B196-BC0EC16071B9}" srcId="{C75A1882-6BF3-4FEB-AB21-8F0E52137C79}" destId="{F75AE5C4-9BBF-489E-BC66-5AB27FA50976}" srcOrd="8" destOrd="0" parTransId="{2F152039-5654-4A87-9E00-DD905D69F3FD}" sibTransId="{1BF97886-6765-4171-84C1-481D3CDCFE6C}"/>
    <dgm:cxn modelId="{6BDD3AEC-318E-478B-A5B1-70E9B96DAA6D}" type="presOf" srcId="{FFDB45D0-890B-4E06-87A0-6808311D142B}" destId="{0B78B10A-1CC5-4985-8034-F34F8FFDA73F}" srcOrd="0" destOrd="0" presId="urn:microsoft.com/office/officeart/2008/layout/VerticalCurvedList"/>
    <dgm:cxn modelId="{1D27E5EC-AB08-4B77-BB35-2EEB8C2EBF59}" srcId="{C75A1882-6BF3-4FEB-AB21-8F0E52137C79}" destId="{ADBC1807-0B4B-48A7-A07A-5BFD7BC74728}" srcOrd="1" destOrd="0" parTransId="{2929DC50-AACB-47E9-B4C2-0E6A539AA9F7}" sibTransId="{6C98BBF1-A0D0-4A61-8CCB-4DD64867E68F}"/>
    <dgm:cxn modelId="{235E7AE5-0292-4A4F-9044-5ED0E6E8F209}" type="presParOf" srcId="{48478D4D-D728-4FFB-8FCB-7A12643AAB02}" destId="{6462B26A-B818-4AC0-8074-A2BE88186A62}" srcOrd="0" destOrd="0" presId="urn:microsoft.com/office/officeart/2008/layout/VerticalCurvedList"/>
    <dgm:cxn modelId="{BD2068A2-D22C-4EF3-9B66-A2619C03752A}" type="presParOf" srcId="{6462B26A-B818-4AC0-8074-A2BE88186A62}" destId="{75AF2EDB-C742-4C16-BC1A-405FACE4713F}" srcOrd="0" destOrd="0" presId="urn:microsoft.com/office/officeart/2008/layout/VerticalCurvedList"/>
    <dgm:cxn modelId="{2FDB1960-33B2-46EF-9EF1-4E4575E36A49}" type="presParOf" srcId="{75AF2EDB-C742-4C16-BC1A-405FACE4713F}" destId="{8EF05673-3E0D-465C-89F1-E8694C69D906}" srcOrd="0" destOrd="0" presId="urn:microsoft.com/office/officeart/2008/layout/VerticalCurvedList"/>
    <dgm:cxn modelId="{6597E3C8-48CD-4BD4-892C-DD1220C97950}" type="presParOf" srcId="{75AF2EDB-C742-4C16-BC1A-405FACE4713F}" destId="{C1415145-D19A-413B-B6B2-3721CD85F284}" srcOrd="1" destOrd="0" presId="urn:microsoft.com/office/officeart/2008/layout/VerticalCurvedList"/>
    <dgm:cxn modelId="{66B64F66-5691-4BF5-B54D-C002A9FE43E2}" type="presParOf" srcId="{75AF2EDB-C742-4C16-BC1A-405FACE4713F}" destId="{05B4BBB4-B48D-4B99-8439-5435D1753AAD}" srcOrd="2" destOrd="0" presId="urn:microsoft.com/office/officeart/2008/layout/VerticalCurvedList"/>
    <dgm:cxn modelId="{A26D2787-B4F8-4EB5-A021-F8FD57F3E67F}" type="presParOf" srcId="{75AF2EDB-C742-4C16-BC1A-405FACE4713F}" destId="{4A1817A0-00E4-4F15-A76A-E1E8569D8F8E}" srcOrd="3" destOrd="0" presId="urn:microsoft.com/office/officeart/2008/layout/VerticalCurvedList"/>
    <dgm:cxn modelId="{AAF2E1D7-9619-4B59-82E4-E2DFDFB992D1}" type="presParOf" srcId="{6462B26A-B818-4AC0-8074-A2BE88186A62}" destId="{16720036-74A6-46E1-9152-1344999F74B4}" srcOrd="1" destOrd="0" presId="urn:microsoft.com/office/officeart/2008/layout/VerticalCurvedList"/>
    <dgm:cxn modelId="{99123D1B-F15F-44DA-9CD1-9BA2ECDFAEB1}" type="presParOf" srcId="{6462B26A-B818-4AC0-8074-A2BE88186A62}" destId="{195B8589-A74D-4ED0-A062-0E7F1CDC51FC}" srcOrd="2" destOrd="0" presId="urn:microsoft.com/office/officeart/2008/layout/VerticalCurvedList"/>
    <dgm:cxn modelId="{FD8EB051-13B3-446F-AECE-C5E4B96BE818}" type="presParOf" srcId="{195B8589-A74D-4ED0-A062-0E7F1CDC51FC}" destId="{60F66502-599D-4DDE-A7D5-29B53652113C}" srcOrd="0" destOrd="0" presId="urn:microsoft.com/office/officeart/2008/layout/VerticalCurvedList"/>
    <dgm:cxn modelId="{F24EAFB6-6990-409D-B9B2-A5FA8D87DBB6}" type="presParOf" srcId="{6462B26A-B818-4AC0-8074-A2BE88186A62}" destId="{BBC05E76-18A5-4D8D-B27A-6121C1817207}" srcOrd="3" destOrd="0" presId="urn:microsoft.com/office/officeart/2008/layout/VerticalCurvedList"/>
    <dgm:cxn modelId="{49421C6E-71B5-4340-930D-FEE14F0A9508}" type="presParOf" srcId="{6462B26A-B818-4AC0-8074-A2BE88186A62}" destId="{09053402-64EE-48EA-B33A-EFE0EAD0F1D5}" srcOrd="4" destOrd="0" presId="urn:microsoft.com/office/officeart/2008/layout/VerticalCurvedList"/>
    <dgm:cxn modelId="{0AB46F36-E771-406F-807B-DE8A43F95670}" type="presParOf" srcId="{09053402-64EE-48EA-B33A-EFE0EAD0F1D5}" destId="{1E8BFF1C-0949-4D0D-841A-DD054CDAD2D7}" srcOrd="0" destOrd="0" presId="urn:microsoft.com/office/officeart/2008/layout/VerticalCurvedList"/>
    <dgm:cxn modelId="{C57DC4CB-CC1D-4F7F-A297-DD6E0D829A52}" type="presParOf" srcId="{6462B26A-B818-4AC0-8074-A2BE88186A62}" destId="{2F40FB1A-587C-4165-84BB-285BD0C50B3F}" srcOrd="5" destOrd="0" presId="urn:microsoft.com/office/officeart/2008/layout/VerticalCurvedList"/>
    <dgm:cxn modelId="{1DEAAE11-DEAD-47FE-8941-12AAC542CE0C}" type="presParOf" srcId="{6462B26A-B818-4AC0-8074-A2BE88186A62}" destId="{A13848F8-D2CB-480F-A6CB-A81EC03BEF42}" srcOrd="6" destOrd="0" presId="urn:microsoft.com/office/officeart/2008/layout/VerticalCurvedList"/>
    <dgm:cxn modelId="{842E6815-ED14-441C-8D78-4DA82439635E}" type="presParOf" srcId="{A13848F8-D2CB-480F-A6CB-A81EC03BEF42}" destId="{DD79E16F-7ABA-4671-9BB8-52A36B8B1855}" srcOrd="0" destOrd="0" presId="urn:microsoft.com/office/officeart/2008/layout/VerticalCurvedList"/>
    <dgm:cxn modelId="{23515898-8118-4F05-BC79-1F3774382DFB}" type="presParOf" srcId="{6462B26A-B818-4AC0-8074-A2BE88186A62}" destId="{02BD8926-E46D-4898-9522-12665B871E75}" srcOrd="7" destOrd="0" presId="urn:microsoft.com/office/officeart/2008/layout/VerticalCurvedList"/>
    <dgm:cxn modelId="{E87CF9A5-6717-43D7-948C-78138918FDDA}" type="presParOf" srcId="{6462B26A-B818-4AC0-8074-A2BE88186A62}" destId="{96F0E50B-406E-4DF4-9A05-5852A29395D4}" srcOrd="8" destOrd="0" presId="urn:microsoft.com/office/officeart/2008/layout/VerticalCurvedList"/>
    <dgm:cxn modelId="{D6E84689-EEF3-4E2E-8028-85B0FD69A34D}" type="presParOf" srcId="{96F0E50B-406E-4DF4-9A05-5852A29395D4}" destId="{D8311F25-17AD-4850-AEA2-BE1A3930903E}" srcOrd="0" destOrd="0" presId="urn:microsoft.com/office/officeart/2008/layout/VerticalCurvedList"/>
    <dgm:cxn modelId="{BF80FF82-D561-4C5F-8C4B-6D47E65886FC}" type="presParOf" srcId="{6462B26A-B818-4AC0-8074-A2BE88186A62}" destId="{888BA1DD-A077-4948-9FC0-DE461E1203BE}" srcOrd="9" destOrd="0" presId="urn:microsoft.com/office/officeart/2008/layout/VerticalCurvedList"/>
    <dgm:cxn modelId="{3CD89D40-8F97-44B8-8872-C59BE5115852}" type="presParOf" srcId="{6462B26A-B818-4AC0-8074-A2BE88186A62}" destId="{32AC47C4-7CDA-4BA7-90B1-FABEFA720F49}" srcOrd="10" destOrd="0" presId="urn:microsoft.com/office/officeart/2008/layout/VerticalCurvedList"/>
    <dgm:cxn modelId="{F7801CAF-10AA-4E5B-8394-2591725E8220}" type="presParOf" srcId="{32AC47C4-7CDA-4BA7-90B1-FABEFA720F49}" destId="{49E7B01B-78A6-46AF-9D6B-F44FA372D861}" srcOrd="0" destOrd="0" presId="urn:microsoft.com/office/officeart/2008/layout/VerticalCurvedList"/>
    <dgm:cxn modelId="{DD61AF7D-1694-44D1-A7D2-6D1C2F4052CC}" type="presParOf" srcId="{6462B26A-B818-4AC0-8074-A2BE88186A62}" destId="{0B78B10A-1CC5-4985-8034-F34F8FFDA73F}" srcOrd="11" destOrd="0" presId="urn:microsoft.com/office/officeart/2008/layout/VerticalCurvedList"/>
    <dgm:cxn modelId="{144A1D03-51B5-4CAC-B945-4F3D816C7CEE}" type="presParOf" srcId="{6462B26A-B818-4AC0-8074-A2BE88186A62}" destId="{209C8B5D-92FC-4A91-AB13-4AAE89280C82}" srcOrd="12" destOrd="0" presId="urn:microsoft.com/office/officeart/2008/layout/VerticalCurvedList"/>
    <dgm:cxn modelId="{18FF4934-DE87-4401-8C8D-EB817CC8A520}" type="presParOf" srcId="{209C8B5D-92FC-4A91-AB13-4AAE89280C82}" destId="{986C6E35-E438-4162-8BB0-77C04D3BCBB1}" srcOrd="0" destOrd="0" presId="urn:microsoft.com/office/officeart/2008/layout/VerticalCurvedList"/>
    <dgm:cxn modelId="{1A4EDC56-24AF-4AB4-8D5E-01204ED4ED21}" type="presParOf" srcId="{6462B26A-B818-4AC0-8074-A2BE88186A62}" destId="{8321A228-1953-403E-A107-A1CF0228FA2A}" srcOrd="13" destOrd="0" presId="urn:microsoft.com/office/officeart/2008/layout/VerticalCurvedList"/>
    <dgm:cxn modelId="{F88D9485-2FAA-4BDF-94E5-7B3FEC69D724}" type="presParOf" srcId="{6462B26A-B818-4AC0-8074-A2BE88186A62}" destId="{5FCEEFBB-7000-4C6A-80B3-53E123B5F618}" srcOrd="14" destOrd="0" presId="urn:microsoft.com/office/officeart/2008/layout/VerticalCurvedList"/>
    <dgm:cxn modelId="{D5812BBA-9C1D-4916-A33B-0AF476B2E632}" type="presParOf" srcId="{5FCEEFBB-7000-4C6A-80B3-53E123B5F618}" destId="{448B91D1-9800-477F-A750-0F6EFC6A322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955F8-3AC4-4BE4-9501-19C21EFC9E7C}">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F9374D-1FAA-4A4B-BD89-694E2F81BB04}">
      <dsp:nvSpPr>
        <dsp:cNvPr id="0" name=""/>
        <dsp:cNvSpPr/>
      </dsp:nvSpPr>
      <dsp:spPr>
        <a:xfrm>
          <a:off x="380119" y="246332"/>
          <a:ext cx="8928608" cy="492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kk-KZ" sz="1400" kern="1200">
              <a:latin typeface="Times New Roman" panose="02020603050405020304" pitchFamily="18" charset="0"/>
              <a:cs typeface="Times New Roman" panose="02020603050405020304" pitchFamily="18" charset="0"/>
            </a:rPr>
            <a:t>-түрлі  тілдік жағдаяттарда еркін қарым-қатынасқа  икемдеу</a:t>
          </a:r>
          <a:endParaRPr lang="ru-RU" sz="1400" kern="1200" dirty="0">
            <a:latin typeface="Times New Roman" panose="02020603050405020304" pitchFamily="18" charset="0"/>
            <a:cs typeface="Times New Roman" panose="02020603050405020304" pitchFamily="18" charset="0"/>
          </a:endParaRPr>
        </a:p>
      </dsp:txBody>
      <dsp:txXfrm>
        <a:off x="380119" y="246332"/>
        <a:ext cx="8928608" cy="492448"/>
      </dsp:txXfrm>
    </dsp:sp>
    <dsp:sp modelId="{1014D619-ABC2-4D00-84FC-F472810E3C61}">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A4BF3E-446F-4DC5-83C9-2E24540589DA}">
      <dsp:nvSpPr>
        <dsp:cNvPr id="0" name=""/>
        <dsp:cNvSpPr/>
      </dsp:nvSpPr>
      <dsp:spPr>
        <a:xfrm>
          <a:off x="826075" y="985438"/>
          <a:ext cx="8482652" cy="492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kk-KZ" sz="1400" kern="1200">
              <a:latin typeface="Times New Roman" panose="02020603050405020304" pitchFamily="18" charset="0"/>
              <a:cs typeface="Times New Roman" panose="02020603050405020304" pitchFamily="18" charset="0"/>
            </a:rPr>
            <a:t>-оқушыларға  мәтіннің негізгі ойын, құрылымын және логикасын түсінуді үйрету;</a:t>
          </a:r>
          <a:endParaRPr lang="ru-RU" sz="1400" kern="1200">
            <a:latin typeface="Times New Roman" panose="02020603050405020304" pitchFamily="18" charset="0"/>
            <a:cs typeface="Times New Roman" panose="02020603050405020304" pitchFamily="18" charset="0"/>
          </a:endParaRPr>
        </a:p>
      </dsp:txBody>
      <dsp:txXfrm>
        <a:off x="826075" y="985438"/>
        <a:ext cx="8482652" cy="492448"/>
      </dsp:txXfrm>
    </dsp:sp>
    <dsp:sp modelId="{8144B5D8-11E6-4EC5-9495-CDCCD20461DD}">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5B8824-FA9D-4FAA-8041-87AF66A10807}">
      <dsp:nvSpPr>
        <dsp:cNvPr id="0" name=""/>
        <dsp:cNvSpPr/>
      </dsp:nvSpPr>
      <dsp:spPr>
        <a:xfrm>
          <a:off x="1070457" y="1724003"/>
          <a:ext cx="8238270" cy="492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kk-KZ" sz="1400" kern="1200">
              <a:latin typeface="Times New Roman" panose="02020603050405020304" pitchFamily="18" charset="0"/>
              <a:cs typeface="Times New Roman" panose="02020603050405020304" pitchFamily="18" charset="0"/>
            </a:rPr>
            <a:t>-әртүрлі жанрдағы мәтіндермен жұмыс жасау тәжірибесін кеңейту;</a:t>
          </a:r>
          <a:endParaRPr lang="ru-RU" sz="1400" kern="1200">
            <a:latin typeface="Times New Roman" panose="02020603050405020304" pitchFamily="18" charset="0"/>
            <a:cs typeface="Times New Roman" panose="02020603050405020304" pitchFamily="18" charset="0"/>
          </a:endParaRPr>
        </a:p>
      </dsp:txBody>
      <dsp:txXfrm>
        <a:off x="1070457" y="1724003"/>
        <a:ext cx="8238270" cy="492448"/>
      </dsp:txXfrm>
    </dsp:sp>
    <dsp:sp modelId="{C80A3FC0-4205-45A1-AC86-3CB8E064D6B1}">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025BA1-555A-45A2-9376-F7584322C687}">
      <dsp:nvSpPr>
        <dsp:cNvPr id="0" name=""/>
        <dsp:cNvSpPr/>
      </dsp:nvSpPr>
      <dsp:spPr>
        <a:xfrm>
          <a:off x="1148486" y="2463109"/>
          <a:ext cx="8160241" cy="492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kk-KZ" sz="1400" kern="1200">
              <a:latin typeface="Times New Roman" panose="02020603050405020304" pitchFamily="18" charset="0"/>
              <a:cs typeface="Times New Roman" panose="02020603050405020304" pitchFamily="18" charset="0"/>
            </a:rPr>
            <a:t>-мәтінге талдау жасау арқылы оның идеясын, мазмұнын бағалау қабілетін жетілдіру және тиімді оқу стратегияларын үйрету</a:t>
          </a:r>
          <a:endParaRPr lang="ru-RU" sz="1400" kern="1200">
            <a:latin typeface="Times New Roman" panose="02020603050405020304" pitchFamily="18" charset="0"/>
            <a:cs typeface="Times New Roman" panose="02020603050405020304" pitchFamily="18" charset="0"/>
          </a:endParaRPr>
        </a:p>
      </dsp:txBody>
      <dsp:txXfrm>
        <a:off x="1148486" y="2463109"/>
        <a:ext cx="8160241" cy="492448"/>
      </dsp:txXfrm>
    </dsp:sp>
    <dsp:sp modelId="{25E3DBD8-B1FC-400D-8A85-F7D4967461A3}">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8742B9-105C-4292-AAA3-70147C4ED55C}">
      <dsp:nvSpPr>
        <dsp:cNvPr id="0" name=""/>
        <dsp:cNvSpPr/>
      </dsp:nvSpPr>
      <dsp:spPr>
        <a:xfrm>
          <a:off x="1070457" y="3202215"/>
          <a:ext cx="8238270" cy="492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kk-KZ" sz="1400" kern="1200">
              <a:latin typeface="Times New Roman" panose="02020603050405020304" pitchFamily="18" charset="0"/>
              <a:cs typeface="Times New Roman" panose="02020603050405020304" pitchFamily="18" charset="0"/>
            </a:rPr>
            <a:t>-мәтіннің стилін, құрылымын өзгертіп қайта өңдеу арқылы тілдік және көпқырлы талдау дағдыларын дамыту;</a:t>
          </a:r>
          <a:endParaRPr lang="ru-RU" sz="1400" kern="1200">
            <a:latin typeface="Times New Roman" panose="02020603050405020304" pitchFamily="18" charset="0"/>
            <a:cs typeface="Times New Roman" panose="02020603050405020304" pitchFamily="18" charset="0"/>
          </a:endParaRPr>
        </a:p>
      </dsp:txBody>
      <dsp:txXfrm>
        <a:off x="1070457" y="3202215"/>
        <a:ext cx="8238270" cy="492448"/>
      </dsp:txXfrm>
    </dsp:sp>
    <dsp:sp modelId="{A94C8B73-79DA-4A5A-9BAA-F84D04E7989F}">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87B0A2-82C6-4AA8-8342-DCE3D76D2A1C}">
      <dsp:nvSpPr>
        <dsp:cNvPr id="0" name=""/>
        <dsp:cNvSpPr/>
      </dsp:nvSpPr>
      <dsp:spPr>
        <a:xfrm>
          <a:off x="826075" y="3940779"/>
          <a:ext cx="8482652" cy="492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kk-KZ" sz="1400" b="1" kern="1200">
              <a:latin typeface="Times New Roman" panose="02020603050405020304" pitchFamily="18" charset="0"/>
              <a:cs typeface="Times New Roman" panose="02020603050405020304" pitchFamily="18" charset="0"/>
            </a:rPr>
            <a:t>-</a:t>
          </a:r>
          <a:r>
            <a:rPr lang="kk-KZ" sz="1400" kern="1200">
              <a:latin typeface="Times New Roman" panose="02020603050405020304" pitchFamily="18" charset="0"/>
              <a:cs typeface="Times New Roman" panose="02020603050405020304" pitchFamily="18" charset="0"/>
            </a:rPr>
            <a:t>оқу дағдыларын жетілдіру және оқу мәдениетін қалыптастыру;</a:t>
          </a:r>
          <a:endParaRPr lang="ru-RU" sz="1400" kern="1200">
            <a:latin typeface="Times New Roman" panose="02020603050405020304" pitchFamily="18" charset="0"/>
            <a:cs typeface="Times New Roman" panose="02020603050405020304" pitchFamily="18" charset="0"/>
          </a:endParaRPr>
        </a:p>
      </dsp:txBody>
      <dsp:txXfrm>
        <a:off x="826075" y="3940779"/>
        <a:ext cx="8482652" cy="492448"/>
      </dsp:txXfrm>
    </dsp:sp>
    <dsp:sp modelId="{6EE84F66-0F69-488F-85CA-E48CD3D67CAA}">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F0653A-E1A7-4563-9360-E4A9533A656A}">
      <dsp:nvSpPr>
        <dsp:cNvPr id="0" name=""/>
        <dsp:cNvSpPr/>
      </dsp:nvSpPr>
      <dsp:spPr>
        <a:xfrm>
          <a:off x="380119" y="4679885"/>
          <a:ext cx="8928608" cy="492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marL="0" lvl="0" indent="0" algn="l" defTabSz="622300">
            <a:lnSpc>
              <a:spcPct val="90000"/>
            </a:lnSpc>
            <a:spcBef>
              <a:spcPct val="0"/>
            </a:spcBef>
            <a:spcAft>
              <a:spcPct val="35000"/>
            </a:spcAft>
            <a:buNone/>
          </a:pPr>
          <a:r>
            <a:rPr lang="kk-KZ" sz="1400" kern="1200">
              <a:latin typeface="Times New Roman" panose="02020603050405020304" pitchFamily="18" charset="0"/>
              <a:cs typeface="Times New Roman" panose="02020603050405020304" pitchFamily="18" charset="0"/>
            </a:rPr>
            <a:t>-ана тіліне  терең құрметпен қарайтын, тілдік құзыреттілігі жоғары ұлттық құндылықтарды бойына сіңірген қабілетті тұлға даярлау </a:t>
          </a:r>
          <a:endParaRPr lang="ru-RU" sz="1400" kern="1200">
            <a:latin typeface="Times New Roman" panose="02020603050405020304" pitchFamily="18" charset="0"/>
            <a:cs typeface="Times New Roman" panose="02020603050405020304" pitchFamily="18" charset="0"/>
          </a:endParaRPr>
        </a:p>
      </dsp:txBody>
      <dsp:txXfrm>
        <a:off x="380119" y="4679885"/>
        <a:ext cx="8928608" cy="492448"/>
      </dsp:txXfrm>
    </dsp:sp>
    <dsp:sp modelId="{A94237EF-2C93-4321-95AE-9B058F13445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EE2F3-81E2-4162-8978-B3C47F5FE31F}">
      <dsp:nvSpPr>
        <dsp:cNvPr id="0" name=""/>
        <dsp:cNvSpPr/>
      </dsp:nvSpPr>
      <dsp:spPr>
        <a:xfrm>
          <a:off x="138681" y="773434"/>
          <a:ext cx="3325766" cy="10393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954"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noProof="0" dirty="0">
              <a:solidFill>
                <a:srgbClr val="002060"/>
              </a:solidFill>
              <a:latin typeface="Times New Roman" panose="02020603050405020304" pitchFamily="18" charset="0"/>
              <a:cs typeface="Times New Roman" panose="02020603050405020304" pitchFamily="18" charset="0"/>
            </a:rPr>
            <a:t>Топпен , ұжыммен жұмыс істей білу</a:t>
          </a:r>
        </a:p>
      </dsp:txBody>
      <dsp:txXfrm>
        <a:off x="138681" y="773434"/>
        <a:ext cx="3325766" cy="1039302"/>
      </dsp:txXfrm>
    </dsp:sp>
    <dsp:sp modelId="{EE3F691F-47B3-43EC-98DE-F83DC73BBAA2}">
      <dsp:nvSpPr>
        <dsp:cNvPr id="0" name=""/>
        <dsp:cNvSpPr/>
      </dsp:nvSpPr>
      <dsp:spPr>
        <a:xfrm>
          <a:off x="107" y="623313"/>
          <a:ext cx="727511" cy="109126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4DEC4A-61BE-416C-B5E5-AF97D42643AE}">
      <dsp:nvSpPr>
        <dsp:cNvPr id="0" name=""/>
        <dsp:cNvSpPr/>
      </dsp:nvSpPr>
      <dsp:spPr>
        <a:xfrm>
          <a:off x="3724970" y="773434"/>
          <a:ext cx="3325766" cy="10393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954"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noProof="0" dirty="0">
              <a:solidFill>
                <a:srgbClr val="002060"/>
              </a:solidFill>
              <a:latin typeface="Times New Roman" panose="02020603050405020304" pitchFamily="18" charset="0"/>
              <a:cs typeface="Times New Roman" panose="02020603050405020304" pitchFamily="18" charset="0"/>
            </a:rPr>
            <a:t>адамдардың бір-біріне деген сенімділігі, бірін-бірі түсінуі</a:t>
          </a:r>
        </a:p>
      </dsp:txBody>
      <dsp:txXfrm>
        <a:off x="3724970" y="773434"/>
        <a:ext cx="3325766" cy="1039302"/>
      </dsp:txXfrm>
    </dsp:sp>
    <dsp:sp modelId="{97D5F22F-371A-4373-860B-45A04ACBE660}">
      <dsp:nvSpPr>
        <dsp:cNvPr id="0" name=""/>
        <dsp:cNvSpPr/>
      </dsp:nvSpPr>
      <dsp:spPr>
        <a:xfrm>
          <a:off x="3586397" y="623313"/>
          <a:ext cx="727511" cy="109126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549F2A-3FCA-4DE5-8F1D-213D69F3C293}">
      <dsp:nvSpPr>
        <dsp:cNvPr id="0" name=""/>
        <dsp:cNvSpPr/>
      </dsp:nvSpPr>
      <dsp:spPr>
        <a:xfrm>
          <a:off x="7311260" y="773434"/>
          <a:ext cx="3325766" cy="10393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954"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noProof="0" dirty="0">
              <a:solidFill>
                <a:srgbClr val="002060"/>
              </a:solidFill>
              <a:latin typeface="Times New Roman" panose="02020603050405020304" pitchFamily="18" charset="0"/>
              <a:cs typeface="Times New Roman" panose="02020603050405020304" pitchFamily="18" charset="0"/>
            </a:rPr>
            <a:t>тыңдап, сыйлай білуі, қарапайым этикет нормаларын сақтауы</a:t>
          </a:r>
        </a:p>
      </dsp:txBody>
      <dsp:txXfrm>
        <a:off x="7311260" y="773434"/>
        <a:ext cx="3325766" cy="1039302"/>
      </dsp:txXfrm>
    </dsp:sp>
    <dsp:sp modelId="{AC967F5A-0A1D-4A87-9B0A-F68ED8F51FA1}">
      <dsp:nvSpPr>
        <dsp:cNvPr id="0" name=""/>
        <dsp:cNvSpPr/>
      </dsp:nvSpPr>
      <dsp:spPr>
        <a:xfrm>
          <a:off x="7172687" y="623313"/>
          <a:ext cx="727511" cy="109126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ACECA1-C85B-45C1-9513-6AB57423B8A3}">
      <dsp:nvSpPr>
        <dsp:cNvPr id="0" name=""/>
        <dsp:cNvSpPr/>
      </dsp:nvSpPr>
      <dsp:spPr>
        <a:xfrm>
          <a:off x="138681" y="2081800"/>
          <a:ext cx="3325766" cy="10393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954"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noProof="0" dirty="0">
              <a:solidFill>
                <a:srgbClr val="002060"/>
              </a:solidFill>
              <a:latin typeface="Times New Roman" panose="02020603050405020304" pitchFamily="18" charset="0"/>
              <a:cs typeface="Times New Roman" panose="02020603050405020304" pitchFamily="18" charset="0"/>
            </a:rPr>
            <a:t>Кез келген адаммен оңай қарым-қатынасқа түсе алуы</a:t>
          </a:r>
        </a:p>
      </dsp:txBody>
      <dsp:txXfrm>
        <a:off x="138681" y="2081800"/>
        <a:ext cx="3325766" cy="1039302"/>
      </dsp:txXfrm>
    </dsp:sp>
    <dsp:sp modelId="{D446C3B3-243A-4A8D-806A-D54AF7AE24F0}">
      <dsp:nvSpPr>
        <dsp:cNvPr id="0" name=""/>
        <dsp:cNvSpPr/>
      </dsp:nvSpPr>
      <dsp:spPr>
        <a:xfrm>
          <a:off x="107" y="1931679"/>
          <a:ext cx="727511" cy="109126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A801BC-3811-4B27-93FA-C6F93DB8B721}">
      <dsp:nvSpPr>
        <dsp:cNvPr id="0" name=""/>
        <dsp:cNvSpPr/>
      </dsp:nvSpPr>
      <dsp:spPr>
        <a:xfrm>
          <a:off x="3724970" y="2081800"/>
          <a:ext cx="3325766" cy="10393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954"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dirty="0">
              <a:solidFill>
                <a:srgbClr val="002060"/>
              </a:solidFill>
              <a:latin typeface="Times New Roman" panose="02020603050405020304" pitchFamily="18" charset="0"/>
              <a:cs typeface="Times New Roman" panose="02020603050405020304" pitchFamily="18" charset="0"/>
            </a:rPr>
            <a:t>Ортамен </a:t>
          </a:r>
          <a:r>
            <a:rPr lang="kk-KZ" sz="2000" kern="1200">
              <a:solidFill>
                <a:srgbClr val="002060"/>
              </a:solidFill>
              <a:latin typeface="Times New Roman" panose="02020603050405020304" pitchFamily="18" charset="0"/>
              <a:cs typeface="Times New Roman" panose="02020603050405020304" pitchFamily="18" charset="0"/>
            </a:rPr>
            <a:t>тіл табысуы</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a:off x="3724970" y="2081800"/>
        <a:ext cx="3325766" cy="1039302"/>
      </dsp:txXfrm>
    </dsp:sp>
    <dsp:sp modelId="{168DD40C-8BA8-492A-B167-16DCC1C13A6E}">
      <dsp:nvSpPr>
        <dsp:cNvPr id="0" name=""/>
        <dsp:cNvSpPr/>
      </dsp:nvSpPr>
      <dsp:spPr>
        <a:xfrm>
          <a:off x="3586397" y="1931679"/>
          <a:ext cx="727511" cy="109126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96D874-5F21-473C-82AF-24CA7A680E64}">
      <dsp:nvSpPr>
        <dsp:cNvPr id="0" name=""/>
        <dsp:cNvSpPr/>
      </dsp:nvSpPr>
      <dsp:spPr>
        <a:xfrm>
          <a:off x="7311260" y="2081800"/>
          <a:ext cx="3325766" cy="10393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3954"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dirty="0">
              <a:solidFill>
                <a:srgbClr val="002060"/>
              </a:solidFill>
              <a:latin typeface="Times New Roman" panose="02020603050405020304" pitchFamily="18" charset="0"/>
              <a:cs typeface="Times New Roman" panose="02020603050405020304" pitchFamily="18" charset="0"/>
            </a:rPr>
            <a:t> Өз ойын дұрыс, еркін жеткізе алуы</a:t>
          </a:r>
          <a:endParaRPr lang="ru-RU" sz="2000" kern="1200" dirty="0">
            <a:solidFill>
              <a:srgbClr val="002060"/>
            </a:solidFill>
            <a:latin typeface="Times New Roman" panose="02020603050405020304" pitchFamily="18" charset="0"/>
            <a:cs typeface="Times New Roman" panose="02020603050405020304" pitchFamily="18" charset="0"/>
          </a:endParaRPr>
        </a:p>
      </dsp:txBody>
      <dsp:txXfrm>
        <a:off x="7311260" y="2081800"/>
        <a:ext cx="3325766" cy="1039302"/>
      </dsp:txXfrm>
    </dsp:sp>
    <dsp:sp modelId="{F8014DF7-D6FD-4E0D-84E0-8A049C9D329F}">
      <dsp:nvSpPr>
        <dsp:cNvPr id="0" name=""/>
        <dsp:cNvSpPr/>
      </dsp:nvSpPr>
      <dsp:spPr>
        <a:xfrm>
          <a:off x="7172687" y="1931679"/>
          <a:ext cx="727511" cy="1091267"/>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F2F5F-3FF0-4ED7-81A8-0E60A6C05D9E}">
      <dsp:nvSpPr>
        <dsp:cNvPr id="0" name=""/>
        <dsp:cNvSpPr/>
      </dsp:nvSpPr>
      <dsp:spPr>
        <a:xfrm>
          <a:off x="627656" y="0"/>
          <a:ext cx="1053510" cy="10535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34F62C7-1C88-4D05-9835-3FF539DCC55D}">
      <dsp:nvSpPr>
        <dsp:cNvPr id="0" name=""/>
        <dsp:cNvSpPr/>
      </dsp:nvSpPr>
      <dsp:spPr>
        <a:xfrm>
          <a:off x="190075" y="11987"/>
          <a:ext cx="4562449" cy="105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b="1" kern="1200" dirty="0"/>
            <a:t>                           </a:t>
          </a:r>
          <a:r>
            <a:rPr lang="kk-KZ" sz="2000" b="1" kern="1200" dirty="0">
              <a:latin typeface="Times New Roman" panose="02020603050405020304" pitchFamily="18" charset="0"/>
              <a:cs typeface="Times New Roman" panose="02020603050405020304" pitchFamily="18" charset="0"/>
            </a:rPr>
            <a:t>Сөйлеудегі шеберлік</a:t>
          </a:r>
          <a:endParaRPr lang="ru-RU" sz="2000" b="1" kern="1200" dirty="0">
            <a:latin typeface="Times New Roman" panose="02020603050405020304" pitchFamily="18" charset="0"/>
            <a:cs typeface="Times New Roman" panose="02020603050405020304" pitchFamily="18" charset="0"/>
          </a:endParaRPr>
        </a:p>
      </dsp:txBody>
      <dsp:txXfrm>
        <a:off x="190075" y="11987"/>
        <a:ext cx="4562449" cy="1053510"/>
      </dsp:txXfrm>
    </dsp:sp>
    <dsp:sp modelId="{7D01AD33-C65E-4C88-AAD5-E166EAD23EE0}">
      <dsp:nvSpPr>
        <dsp:cNvPr id="0" name=""/>
        <dsp:cNvSpPr/>
      </dsp:nvSpPr>
      <dsp:spPr>
        <a:xfrm>
          <a:off x="4856822" y="19699"/>
          <a:ext cx="1053510" cy="1053510"/>
        </a:xfrm>
        <a:prstGeom prst="ellipse">
          <a:avLst/>
        </a:prstGeom>
        <a:solidFill>
          <a:srgbClr val="00B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2632540-716A-45B2-8014-D037072413B1}">
      <dsp:nvSpPr>
        <dsp:cNvPr id="0" name=""/>
        <dsp:cNvSpPr/>
      </dsp:nvSpPr>
      <dsp:spPr>
        <a:xfrm>
          <a:off x="5124193" y="11987"/>
          <a:ext cx="3470707" cy="105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b="1" kern="1200" dirty="0"/>
            <a:t>             </a:t>
          </a:r>
          <a:r>
            <a:rPr lang="kk-KZ" sz="2000" b="1" kern="1200" dirty="0">
              <a:latin typeface="Times New Roman" panose="02020603050405020304" pitchFamily="18" charset="0"/>
              <a:cs typeface="Times New Roman" panose="02020603050405020304" pitchFamily="18" charset="0"/>
            </a:rPr>
            <a:t>Көркем мінез</a:t>
          </a:r>
          <a:endParaRPr lang="ru-RU" sz="2000" b="1" kern="1200" dirty="0">
            <a:latin typeface="Times New Roman" panose="02020603050405020304" pitchFamily="18" charset="0"/>
            <a:cs typeface="Times New Roman" panose="02020603050405020304" pitchFamily="18" charset="0"/>
          </a:endParaRPr>
        </a:p>
      </dsp:txBody>
      <dsp:txXfrm>
        <a:off x="5124193" y="11987"/>
        <a:ext cx="3470707" cy="10535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15145-D19A-413B-B6B2-3721CD85F284}">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720036-74A6-46E1-9152-1344999F74B4}">
      <dsp:nvSpPr>
        <dsp:cNvPr id="0" name=""/>
        <dsp:cNvSpPr/>
      </dsp:nvSpPr>
      <dsp:spPr>
        <a:xfrm>
          <a:off x="380119" y="246332"/>
          <a:ext cx="8623807" cy="4924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5720" rIns="45720" bIns="45720" numCol="1" spcCol="1270" anchor="ctr" anchorCtr="0">
          <a:noAutofit/>
        </a:bodyPr>
        <a:lstStyle/>
        <a:p>
          <a:pPr marL="0" lvl="0" indent="0" algn="l" defTabSz="800100">
            <a:lnSpc>
              <a:spcPct val="90000"/>
            </a:lnSpc>
            <a:spcBef>
              <a:spcPct val="0"/>
            </a:spcBef>
            <a:spcAft>
              <a:spcPct val="35000"/>
            </a:spcAft>
            <a:buNone/>
          </a:pPr>
          <a:r>
            <a:rPr lang="kk-KZ" sz="1800" kern="1200">
              <a:latin typeface="Times New Roman" panose="02020603050405020304" pitchFamily="18" charset="0"/>
              <a:cs typeface="Times New Roman" panose="02020603050405020304" pitchFamily="18" charset="0"/>
            </a:rPr>
            <a:t>1. Тірек сызбалар арқылы ауызша мәтін құрау;</a:t>
          </a:r>
          <a:endParaRPr lang="kk-KZ" sz="1800" kern="1200" dirty="0">
            <a:latin typeface="Times New Roman" panose="02020603050405020304" pitchFamily="18" charset="0"/>
            <a:cs typeface="Times New Roman" panose="02020603050405020304" pitchFamily="18" charset="0"/>
          </a:endParaRPr>
        </a:p>
      </dsp:txBody>
      <dsp:txXfrm>
        <a:off x="380119" y="246332"/>
        <a:ext cx="8623807" cy="492448"/>
      </dsp:txXfrm>
    </dsp:sp>
    <dsp:sp modelId="{60F66502-599D-4DDE-A7D5-29B53652113C}">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C05E76-18A5-4D8D-B27A-6121C1817207}">
      <dsp:nvSpPr>
        <dsp:cNvPr id="0" name=""/>
        <dsp:cNvSpPr/>
      </dsp:nvSpPr>
      <dsp:spPr>
        <a:xfrm>
          <a:off x="826075" y="985438"/>
          <a:ext cx="8177851" cy="492448"/>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5720" rIns="45720" bIns="45720" numCol="1" spcCol="1270" anchor="ctr" anchorCtr="0">
          <a:noAutofit/>
        </a:bodyPr>
        <a:lstStyle/>
        <a:p>
          <a:pPr marL="0" lvl="0" indent="0" algn="l" defTabSz="800100">
            <a:lnSpc>
              <a:spcPct val="90000"/>
            </a:lnSpc>
            <a:spcBef>
              <a:spcPct val="0"/>
            </a:spcBef>
            <a:spcAft>
              <a:spcPct val="35000"/>
            </a:spcAft>
            <a:buNone/>
          </a:pPr>
          <a:r>
            <a:rPr lang="kk-KZ" sz="1800" kern="1200">
              <a:latin typeface="Times New Roman" panose="02020603050405020304" pitchFamily="18" charset="0"/>
              <a:cs typeface="Times New Roman" panose="02020603050405020304" pitchFamily="18" charset="0"/>
            </a:rPr>
            <a:t>2. Тірек сөздерге сүйене отырып өз мәтінін құрау;</a:t>
          </a:r>
          <a:endParaRPr lang="kk-KZ" sz="1800" kern="1200" dirty="0">
            <a:latin typeface="Times New Roman" panose="02020603050405020304" pitchFamily="18" charset="0"/>
            <a:cs typeface="Times New Roman" panose="02020603050405020304" pitchFamily="18" charset="0"/>
          </a:endParaRPr>
        </a:p>
      </dsp:txBody>
      <dsp:txXfrm>
        <a:off x="826075" y="985438"/>
        <a:ext cx="8177851" cy="492448"/>
      </dsp:txXfrm>
    </dsp:sp>
    <dsp:sp modelId="{1E8BFF1C-0949-4D0D-841A-DD054CDAD2D7}">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40FB1A-587C-4165-84BB-285BD0C50B3F}">
      <dsp:nvSpPr>
        <dsp:cNvPr id="0" name=""/>
        <dsp:cNvSpPr/>
      </dsp:nvSpPr>
      <dsp:spPr>
        <a:xfrm>
          <a:off x="1070457" y="1724003"/>
          <a:ext cx="7933469" cy="49244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5720" rIns="45720" bIns="45720" numCol="1" spcCol="1270" anchor="ctr" anchorCtr="0">
          <a:noAutofit/>
        </a:bodyPr>
        <a:lstStyle/>
        <a:p>
          <a:pPr marL="0" lvl="0" indent="0" algn="l" defTabSz="800100">
            <a:lnSpc>
              <a:spcPct val="90000"/>
            </a:lnSpc>
            <a:spcBef>
              <a:spcPct val="0"/>
            </a:spcBef>
            <a:spcAft>
              <a:spcPct val="35000"/>
            </a:spcAft>
            <a:buNone/>
          </a:pPr>
          <a:r>
            <a:rPr lang="kk-KZ" sz="1800" kern="1200">
              <a:latin typeface="Times New Roman" panose="02020603050405020304" pitchFamily="18" charset="0"/>
              <a:cs typeface="Times New Roman" panose="02020603050405020304" pitchFamily="18" charset="0"/>
            </a:rPr>
            <a:t>3. Мәтінді өзгертіп әңгімелеу;</a:t>
          </a:r>
          <a:endParaRPr lang="kk-KZ" sz="1800" kern="1200" dirty="0">
            <a:latin typeface="Times New Roman" panose="02020603050405020304" pitchFamily="18" charset="0"/>
            <a:cs typeface="Times New Roman" panose="02020603050405020304" pitchFamily="18" charset="0"/>
          </a:endParaRPr>
        </a:p>
      </dsp:txBody>
      <dsp:txXfrm>
        <a:off x="1070457" y="1724003"/>
        <a:ext cx="7933469" cy="492448"/>
      </dsp:txXfrm>
    </dsp:sp>
    <dsp:sp modelId="{DD79E16F-7ABA-4671-9BB8-52A36B8B185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BD8926-E46D-4898-9522-12665B871E75}">
      <dsp:nvSpPr>
        <dsp:cNvPr id="0" name=""/>
        <dsp:cNvSpPr/>
      </dsp:nvSpPr>
      <dsp:spPr>
        <a:xfrm>
          <a:off x="1148486" y="2463109"/>
          <a:ext cx="7855440" cy="49244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5720" rIns="45720" bIns="45720" numCol="1" spcCol="1270" anchor="ctr" anchorCtr="0">
          <a:noAutofit/>
        </a:bodyPr>
        <a:lstStyle/>
        <a:p>
          <a:pPr marL="0" lvl="0" indent="0" algn="l" defTabSz="800100">
            <a:lnSpc>
              <a:spcPct val="90000"/>
            </a:lnSpc>
            <a:spcBef>
              <a:spcPct val="0"/>
            </a:spcBef>
            <a:spcAft>
              <a:spcPct val="35000"/>
            </a:spcAft>
            <a:buNone/>
          </a:pPr>
          <a:r>
            <a:rPr lang="kk-KZ" sz="1800" kern="1200">
              <a:latin typeface="Times New Roman" panose="02020603050405020304" pitchFamily="18" charset="0"/>
              <a:cs typeface="Times New Roman" panose="02020603050405020304" pitchFamily="18" charset="0"/>
            </a:rPr>
            <a:t>4. Берілген жоспар бойынша ауызша әңгіме құрау</a:t>
          </a:r>
          <a:endParaRPr lang="kk-KZ" sz="1800" kern="1200" dirty="0">
            <a:latin typeface="Times New Roman" panose="02020603050405020304" pitchFamily="18" charset="0"/>
            <a:cs typeface="Times New Roman" panose="02020603050405020304" pitchFamily="18" charset="0"/>
          </a:endParaRPr>
        </a:p>
      </dsp:txBody>
      <dsp:txXfrm>
        <a:off x="1148486" y="2463109"/>
        <a:ext cx="7855440" cy="492448"/>
      </dsp:txXfrm>
    </dsp:sp>
    <dsp:sp modelId="{D8311F25-17AD-4850-AEA2-BE1A3930903E}">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8BA1DD-A077-4948-9FC0-DE461E1203BE}">
      <dsp:nvSpPr>
        <dsp:cNvPr id="0" name=""/>
        <dsp:cNvSpPr/>
      </dsp:nvSpPr>
      <dsp:spPr>
        <a:xfrm>
          <a:off x="1070457" y="3202215"/>
          <a:ext cx="7933469" cy="49244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5720" rIns="45720" bIns="45720" numCol="1" spcCol="1270" anchor="ctr" anchorCtr="0">
          <a:noAutofit/>
        </a:bodyPr>
        <a:lstStyle/>
        <a:p>
          <a:pPr marL="0" lvl="0" indent="0" algn="l" defTabSz="800100">
            <a:lnSpc>
              <a:spcPct val="90000"/>
            </a:lnSpc>
            <a:spcBef>
              <a:spcPct val="0"/>
            </a:spcBef>
            <a:spcAft>
              <a:spcPct val="35000"/>
            </a:spcAft>
            <a:buNone/>
          </a:pPr>
          <a:r>
            <a:rPr lang="kk-KZ" sz="1800" kern="1200">
              <a:latin typeface="Times New Roman" panose="02020603050405020304" pitchFamily="18" charset="0"/>
              <a:cs typeface="Times New Roman" panose="02020603050405020304" pitchFamily="18" charset="0"/>
            </a:rPr>
            <a:t>5. Кестелерде берілген мәліметтер бойынша ауызша мәтін құрау;</a:t>
          </a:r>
          <a:endParaRPr lang="kk-KZ" sz="1800" kern="1200" dirty="0">
            <a:latin typeface="Times New Roman" panose="02020603050405020304" pitchFamily="18" charset="0"/>
            <a:cs typeface="Times New Roman" panose="02020603050405020304" pitchFamily="18" charset="0"/>
          </a:endParaRPr>
        </a:p>
      </dsp:txBody>
      <dsp:txXfrm>
        <a:off x="1070457" y="3202215"/>
        <a:ext cx="7933469" cy="492448"/>
      </dsp:txXfrm>
    </dsp:sp>
    <dsp:sp modelId="{49E7B01B-78A6-46AF-9D6B-F44FA372D861}">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78B10A-1CC5-4985-8034-F34F8FFDA73F}">
      <dsp:nvSpPr>
        <dsp:cNvPr id="0" name=""/>
        <dsp:cNvSpPr/>
      </dsp:nvSpPr>
      <dsp:spPr>
        <a:xfrm>
          <a:off x="826075" y="3940779"/>
          <a:ext cx="8177851" cy="492448"/>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5720" rIns="45720" bIns="45720" numCol="1" spcCol="1270" anchor="ctr" anchorCtr="0">
          <a:noAutofit/>
        </a:bodyPr>
        <a:lstStyle/>
        <a:p>
          <a:pPr marL="0" lvl="0" indent="0" algn="l" defTabSz="800100">
            <a:lnSpc>
              <a:spcPct val="90000"/>
            </a:lnSpc>
            <a:spcBef>
              <a:spcPct val="0"/>
            </a:spcBef>
            <a:spcAft>
              <a:spcPct val="35000"/>
            </a:spcAft>
            <a:buNone/>
          </a:pPr>
          <a:r>
            <a:rPr lang="kk-KZ" sz="1800" kern="1200">
              <a:latin typeface="Times New Roman" panose="02020603050405020304" pitchFamily="18" charset="0"/>
              <a:cs typeface="Times New Roman" panose="02020603050405020304" pitchFamily="18" charset="0"/>
            </a:rPr>
            <a:t>6. Диалогтарды толықтыру;</a:t>
          </a:r>
          <a:endParaRPr lang="kk-KZ" sz="1800" kern="1200" dirty="0">
            <a:latin typeface="Times New Roman" panose="02020603050405020304" pitchFamily="18" charset="0"/>
            <a:cs typeface="Times New Roman" panose="02020603050405020304" pitchFamily="18" charset="0"/>
          </a:endParaRPr>
        </a:p>
      </dsp:txBody>
      <dsp:txXfrm>
        <a:off x="826075" y="3940779"/>
        <a:ext cx="8177851" cy="492448"/>
      </dsp:txXfrm>
    </dsp:sp>
    <dsp:sp modelId="{986C6E35-E438-4162-8BB0-77C04D3BCBB1}">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21A228-1953-403E-A107-A1CF0228FA2A}">
      <dsp:nvSpPr>
        <dsp:cNvPr id="0" name=""/>
        <dsp:cNvSpPr/>
      </dsp:nvSpPr>
      <dsp:spPr>
        <a:xfrm>
          <a:off x="380119" y="4679885"/>
          <a:ext cx="8623807" cy="49244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5720" rIns="45720" bIns="45720" numCol="1" spcCol="1270" anchor="ctr" anchorCtr="0">
          <a:noAutofit/>
        </a:bodyPr>
        <a:lstStyle/>
        <a:p>
          <a:pPr marL="0" lvl="0" indent="0" algn="l" defTabSz="800100">
            <a:lnSpc>
              <a:spcPct val="90000"/>
            </a:lnSpc>
            <a:spcBef>
              <a:spcPct val="0"/>
            </a:spcBef>
            <a:spcAft>
              <a:spcPct val="35000"/>
            </a:spcAft>
            <a:buNone/>
          </a:pPr>
          <a:r>
            <a:rPr lang="kk-KZ" sz="1800" kern="1200">
              <a:latin typeface="Times New Roman" panose="02020603050405020304" pitchFamily="18" charset="0"/>
              <a:cs typeface="Times New Roman" panose="02020603050405020304" pitchFamily="18" charset="0"/>
            </a:rPr>
            <a:t>7. Берілген диаграммаға сүйене отырып, өз мәтінін құрау;</a:t>
          </a:r>
          <a:endParaRPr lang="kk-KZ" sz="1800" kern="1200" dirty="0">
            <a:latin typeface="Times New Roman" panose="02020603050405020304" pitchFamily="18" charset="0"/>
            <a:cs typeface="Times New Roman" panose="02020603050405020304" pitchFamily="18" charset="0"/>
          </a:endParaRPr>
        </a:p>
      </dsp:txBody>
      <dsp:txXfrm>
        <a:off x="380119" y="4679885"/>
        <a:ext cx="8623807" cy="492448"/>
      </dsp:txXfrm>
    </dsp:sp>
    <dsp:sp modelId="{448B91D1-9800-477F-A750-0F6EFC6A322A}">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C15D2-9ECC-4AC2-85CF-B4408FD1A368}" type="datetimeFigureOut">
              <a:rPr lang="ru-KZ" smtClean="0"/>
              <a:t>03/12/2026</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9A91E-4B4E-4793-B17D-8200D211D822}" type="slidenum">
              <a:rPr lang="ru-KZ" smtClean="0"/>
              <a:t>‹#›</a:t>
            </a:fld>
            <a:endParaRPr lang="ru-KZ"/>
          </a:p>
        </p:txBody>
      </p:sp>
    </p:spTree>
    <p:extLst>
      <p:ext uri="{BB962C8B-B14F-4D97-AF65-F5344CB8AC3E}">
        <p14:creationId xmlns:p14="http://schemas.microsoft.com/office/powerpoint/2010/main" val="62304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k-KZ" dirty="0"/>
              <a:t>Оқушылар</a:t>
            </a:r>
            <a:r>
              <a:rPr lang="kk-KZ" baseline="0" dirty="0"/>
              <a:t> мәтінді оқып, функционалды-лингвистикалық тұрғыдан талдау жүргізеді. Мәтіннің белгілері ретінде мәтіннің сөйлеу түрін, сөйлеу формасын, сөйлеу стилін, жанрын, сөйлеудің функционалды-мағыналық типін, сөйлеудің эмоционалдығы мен экспрессивтілігін қарастырады. Енді әрқайсысына жеке-жеке тоқталатын болсақ:</a:t>
            </a:r>
            <a:endParaRPr lang="ru-RU" dirty="0"/>
          </a:p>
        </p:txBody>
      </p:sp>
      <p:sp>
        <p:nvSpPr>
          <p:cNvPr id="4" name="Номер слайда 3"/>
          <p:cNvSpPr>
            <a:spLocks noGrp="1"/>
          </p:cNvSpPr>
          <p:nvPr>
            <p:ph type="sldNum" sz="quarter" idx="10"/>
          </p:nvPr>
        </p:nvSpPr>
        <p:spPr/>
        <p:txBody>
          <a:bodyPr/>
          <a:lstStyle/>
          <a:p>
            <a:fld id="{68C3C1EE-AD46-4D8A-9695-B558719A4180}"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212692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Коммуникативтік</a:t>
            </a:r>
            <a:r>
              <a:rPr lang="ru-RU" baseline="0" dirty="0"/>
              <a:t> </a:t>
            </a:r>
            <a:r>
              <a:rPr lang="ru-RU" baseline="0" dirty="0" err="1"/>
              <a:t>ұстаным</a:t>
            </a:r>
            <a:r>
              <a:rPr lang="ru-RU" dirty="0"/>
              <a:t> </a:t>
            </a:r>
            <a:r>
              <a:rPr lang="ru-RU" dirty="0" err="1"/>
              <a:t>лексикалық-грамматикалық</a:t>
            </a:r>
            <a:r>
              <a:rPr lang="ru-RU" dirty="0"/>
              <a:t> </a:t>
            </a:r>
            <a:r>
              <a:rPr lang="ru-RU" dirty="0" err="1"/>
              <a:t>дайындық</a:t>
            </a:r>
            <a:r>
              <a:rPr lang="ru-RU" dirty="0"/>
              <a:t> </a:t>
            </a:r>
            <a:r>
              <a:rPr lang="ru-RU" dirty="0" err="1"/>
              <a:t>деңгейіне</a:t>
            </a:r>
            <a:r>
              <a:rPr lang="ru-RU" dirty="0"/>
              <a:t> </a:t>
            </a:r>
            <a:r>
              <a:rPr lang="ru-RU" dirty="0" err="1"/>
              <a:t>сүйенеді</a:t>
            </a:r>
            <a:r>
              <a:rPr lang="ru-RU" dirty="0"/>
              <a:t>. </a:t>
            </a:r>
            <a:r>
              <a:rPr lang="ru-RU" dirty="0" err="1"/>
              <a:t>Белсенді</a:t>
            </a:r>
            <a:r>
              <a:rPr lang="ru-RU" dirty="0"/>
              <a:t> </a:t>
            </a:r>
            <a:r>
              <a:rPr lang="ru-RU" dirty="0" err="1"/>
              <a:t>сөйлеу</a:t>
            </a:r>
            <a:r>
              <a:rPr lang="ru-RU" dirty="0"/>
              <a:t> </a:t>
            </a:r>
            <a:r>
              <a:rPr lang="ru-RU" dirty="0" err="1"/>
              <a:t>әрекетін</a:t>
            </a:r>
            <a:r>
              <a:rPr lang="ru-RU" dirty="0"/>
              <a:t> </a:t>
            </a:r>
            <a:r>
              <a:rPr lang="ru-RU" dirty="0" err="1"/>
              <a:t>ұйымдастыруда</a:t>
            </a:r>
            <a:r>
              <a:rPr lang="ru-RU" dirty="0"/>
              <a:t> </a:t>
            </a:r>
            <a:r>
              <a:rPr lang="ru-RU" dirty="0" err="1"/>
              <a:t>ауызекі</a:t>
            </a:r>
            <a:r>
              <a:rPr lang="ru-RU" dirty="0"/>
              <a:t> </a:t>
            </a:r>
            <a:r>
              <a:rPr lang="ru-RU" dirty="0" err="1"/>
              <a:t>сұрақ</a:t>
            </a:r>
            <a:r>
              <a:rPr lang="ru-RU" dirty="0"/>
              <a:t> </a:t>
            </a:r>
            <a:r>
              <a:rPr lang="ru-RU" dirty="0" err="1"/>
              <a:t>жауап</a:t>
            </a:r>
            <a:r>
              <a:rPr lang="ru-RU" dirty="0"/>
              <a:t> пен </a:t>
            </a:r>
            <a:r>
              <a:rPr lang="ru-RU" dirty="0" err="1"/>
              <a:t>мәтін</a:t>
            </a:r>
            <a:r>
              <a:rPr lang="ru-RU" dirty="0"/>
              <a:t> </a:t>
            </a:r>
            <a:r>
              <a:rPr lang="ru-RU" dirty="0" err="1"/>
              <a:t>бойынша</a:t>
            </a:r>
            <a:r>
              <a:rPr lang="ru-RU" dirty="0"/>
              <a:t> </a:t>
            </a:r>
            <a:r>
              <a:rPr lang="ru-RU" dirty="0" err="1"/>
              <a:t>жұмыс</a:t>
            </a:r>
            <a:r>
              <a:rPr lang="ru-RU" dirty="0"/>
              <a:t> </a:t>
            </a:r>
            <a:r>
              <a:rPr lang="ru-RU" dirty="0" err="1"/>
              <a:t>негізгі</a:t>
            </a:r>
            <a:r>
              <a:rPr lang="ru-RU" dirty="0"/>
              <a:t> </a:t>
            </a:r>
            <a:r>
              <a:rPr lang="ru-RU" dirty="0" err="1"/>
              <a:t>құрал</a:t>
            </a:r>
            <a:r>
              <a:rPr lang="ru-RU" dirty="0"/>
              <a:t> </a:t>
            </a:r>
            <a:r>
              <a:rPr lang="ru-RU" dirty="0" err="1"/>
              <a:t>болып</a:t>
            </a:r>
            <a:r>
              <a:rPr lang="ru-RU" dirty="0"/>
              <a:t> </a:t>
            </a:r>
            <a:r>
              <a:rPr lang="ru-RU" dirty="0" err="1"/>
              <a:t>табылады</a:t>
            </a:r>
            <a:r>
              <a:rPr lang="ru-RU" dirty="0"/>
              <a:t>.</a:t>
            </a:r>
          </a:p>
          <a:p>
            <a:r>
              <a:rPr lang="ru-RU" dirty="0" err="1"/>
              <a:t>Оқушылардың</a:t>
            </a:r>
            <a:r>
              <a:rPr lang="ru-RU" dirty="0"/>
              <a:t> «</a:t>
            </a:r>
            <a:r>
              <a:rPr lang="ru-RU" dirty="0" err="1"/>
              <a:t>әлеуметтенуі</a:t>
            </a:r>
            <a:r>
              <a:rPr lang="ru-RU" dirty="0"/>
              <a:t>» </a:t>
            </a:r>
            <a:r>
              <a:rPr lang="ru-RU" baseline="0" dirty="0" err="1"/>
              <a:t>түрлі</a:t>
            </a:r>
            <a:r>
              <a:rPr lang="ru-RU" dirty="0"/>
              <a:t>  </a:t>
            </a:r>
            <a:r>
              <a:rPr lang="ru-RU" dirty="0" err="1"/>
              <a:t>жағдаяттарда</a:t>
            </a:r>
            <a:r>
              <a:rPr lang="ru-RU" dirty="0"/>
              <a:t> </a:t>
            </a:r>
            <a:r>
              <a:rPr lang="ru-RU" dirty="0" err="1"/>
              <a:t>кездескен</a:t>
            </a:r>
            <a:r>
              <a:rPr lang="ru-RU" dirty="0"/>
              <a:t> </a:t>
            </a:r>
            <a:r>
              <a:rPr lang="ru-RU" dirty="0" err="1"/>
              <a:t>кедергілерді</a:t>
            </a:r>
            <a:r>
              <a:rPr lang="ru-RU" dirty="0"/>
              <a:t>,</a:t>
            </a:r>
            <a:r>
              <a:rPr lang="ru-RU" baseline="0" dirty="0"/>
              <a:t> </a:t>
            </a:r>
            <a:r>
              <a:rPr lang="ru-RU" dirty="0" err="1"/>
              <a:t>қарама-қайшылықтарды</a:t>
            </a:r>
            <a:r>
              <a:rPr lang="ru-RU" dirty="0"/>
              <a:t> </a:t>
            </a:r>
            <a:r>
              <a:rPr lang="ru-RU" dirty="0" err="1"/>
              <a:t>жеңіп</a:t>
            </a:r>
            <a:r>
              <a:rPr lang="ru-RU" dirty="0"/>
              <a:t> </a:t>
            </a:r>
            <a:r>
              <a:rPr lang="ru-RU" dirty="0" err="1"/>
              <a:t>шығуы</a:t>
            </a:r>
            <a:r>
              <a:rPr lang="ru-RU" dirty="0"/>
              <a:t> </a:t>
            </a:r>
            <a:r>
              <a:rPr lang="ru-RU" dirty="0" err="1"/>
              <a:t>арқылы</a:t>
            </a:r>
            <a:r>
              <a:rPr lang="ru-RU" dirty="0"/>
              <a:t> </a:t>
            </a:r>
            <a:r>
              <a:rPr lang="ru-RU" dirty="0" err="1"/>
              <a:t>жүзеге</a:t>
            </a:r>
            <a:r>
              <a:rPr lang="ru-RU" dirty="0"/>
              <a:t> </a:t>
            </a:r>
            <a:r>
              <a:rPr lang="ru-RU" dirty="0" err="1"/>
              <a:t>асырылады</a:t>
            </a:r>
            <a:r>
              <a:rPr lang="ru-RU" dirty="0"/>
              <a:t>. </a:t>
            </a:r>
            <a:r>
              <a:rPr lang="ru-RU" dirty="0" err="1"/>
              <a:t>Сондықтан</a:t>
            </a:r>
            <a:r>
              <a:rPr lang="ru-RU" dirty="0"/>
              <a:t> </a:t>
            </a:r>
            <a:r>
              <a:rPr lang="ru-RU" dirty="0" err="1"/>
              <a:t>оқушы</a:t>
            </a:r>
            <a:r>
              <a:rPr lang="ru-RU" baseline="0" dirty="0"/>
              <a:t> </a:t>
            </a:r>
            <a:r>
              <a:rPr lang="ru-RU" baseline="0" dirty="0" err="1"/>
              <a:t>іс-әрекетін</a:t>
            </a:r>
            <a:r>
              <a:rPr lang="ru-RU" baseline="0" dirty="0"/>
              <a:t> </a:t>
            </a:r>
            <a:r>
              <a:rPr lang="ru-RU" dirty="0" err="1"/>
              <a:t>тілдік</a:t>
            </a:r>
            <a:r>
              <a:rPr lang="ru-RU" dirty="0"/>
              <a:t> </a:t>
            </a:r>
            <a:r>
              <a:rPr lang="ru-RU" dirty="0" err="1"/>
              <a:t>және</a:t>
            </a:r>
            <a:r>
              <a:rPr lang="ru-RU" dirty="0"/>
              <a:t> </a:t>
            </a:r>
            <a:r>
              <a:rPr lang="ru-RU" dirty="0" err="1"/>
              <a:t>ақпараттық</a:t>
            </a:r>
            <a:r>
              <a:rPr lang="ru-RU" dirty="0"/>
              <a:t> </a:t>
            </a:r>
            <a:r>
              <a:rPr lang="ru-RU" dirty="0" err="1"/>
              <a:t>материалды</a:t>
            </a:r>
            <a:r>
              <a:rPr lang="ru-RU" dirty="0"/>
              <a:t> </a:t>
            </a:r>
            <a:r>
              <a:rPr lang="ru-RU" dirty="0" err="1"/>
              <a:t>меңгеруіне</a:t>
            </a:r>
            <a:r>
              <a:rPr lang="ru-RU" dirty="0"/>
              <a:t> </a:t>
            </a:r>
            <a:r>
              <a:rPr lang="ru-RU" dirty="0" err="1"/>
              <a:t>бағыттап</a:t>
            </a:r>
            <a:r>
              <a:rPr lang="ru-RU" dirty="0"/>
              <a:t> </a:t>
            </a:r>
            <a:r>
              <a:rPr lang="ru-RU" dirty="0" err="1"/>
              <a:t>ұйымдастыру</a:t>
            </a:r>
            <a:r>
              <a:rPr lang="ru-RU" dirty="0"/>
              <a:t> </a:t>
            </a:r>
            <a:r>
              <a:rPr lang="ru-RU" dirty="0" err="1"/>
              <a:t>керек</a:t>
            </a:r>
            <a:r>
              <a:rPr lang="ru-RU" dirty="0"/>
              <a:t>.</a:t>
            </a:r>
          </a:p>
        </p:txBody>
      </p:sp>
      <p:sp>
        <p:nvSpPr>
          <p:cNvPr id="4" name="Номер слайда 3"/>
          <p:cNvSpPr>
            <a:spLocks noGrp="1"/>
          </p:cNvSpPr>
          <p:nvPr>
            <p:ph type="sldNum" sz="quarter" idx="10"/>
          </p:nvPr>
        </p:nvSpPr>
        <p:spPr/>
        <p:txBody>
          <a:bodyPr/>
          <a:lstStyle/>
          <a:p>
            <a:fld id="{97E54ADD-265E-4175-B6B3-34B4B6039DAC}" type="slidenum">
              <a:rPr lang="ru-RU" smtClean="0"/>
              <a:t>7</a:t>
            </a:fld>
            <a:endParaRPr lang="ru-RU"/>
          </a:p>
        </p:txBody>
      </p:sp>
    </p:spTree>
    <p:extLst>
      <p:ext uri="{BB962C8B-B14F-4D97-AF65-F5344CB8AC3E}">
        <p14:creationId xmlns:p14="http://schemas.microsoft.com/office/powerpoint/2010/main" val="232145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1323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06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13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2B4144-2A47-8E86-FB90-7C28140B64C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487DE630-0DC4-9581-C0D0-BC32EFB9CB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839BA6F3-4765-151A-1BE1-21E03E0EC02C}"/>
              </a:ext>
            </a:extLst>
          </p:cNvPr>
          <p:cNvSpPr>
            <a:spLocks noGrp="1"/>
          </p:cNvSpPr>
          <p:nvPr>
            <p:ph type="dt" sz="half" idx="10"/>
          </p:nvPr>
        </p:nvSpPr>
        <p:spPr/>
        <p:txBody>
          <a:bodyPr/>
          <a:lstStyle/>
          <a:p>
            <a:fld id="{0304B4A0-6B07-48FB-A7BA-2E0F05F56B37}" type="datetimeFigureOut">
              <a:rPr lang="ru-KZ" smtClean="0"/>
              <a:t>03/12/2026</a:t>
            </a:fld>
            <a:endParaRPr lang="ru-KZ"/>
          </a:p>
        </p:txBody>
      </p:sp>
      <p:sp>
        <p:nvSpPr>
          <p:cNvPr id="5" name="Нижний колонтитул 4">
            <a:extLst>
              <a:ext uri="{FF2B5EF4-FFF2-40B4-BE49-F238E27FC236}">
                <a16:creationId xmlns:a16="http://schemas.microsoft.com/office/drawing/2014/main" id="{044715E8-379A-4222-D530-13556CBB9362}"/>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4F13DC83-1F3F-3094-F072-0CDE89BDA722}"/>
              </a:ext>
            </a:extLst>
          </p:cNvPr>
          <p:cNvSpPr>
            <a:spLocks noGrp="1"/>
          </p:cNvSpPr>
          <p:nvPr>
            <p:ph type="sldNum" sz="quarter" idx="12"/>
          </p:nvPr>
        </p:nvSpPr>
        <p:spPr/>
        <p:txBody>
          <a:bodyPr/>
          <a:lstStyle/>
          <a:p>
            <a:fld id="{15F25AD1-6B4C-45C3-B0AE-93B01F0FBBE6}" type="slidenum">
              <a:rPr lang="ru-KZ" smtClean="0"/>
              <a:t>‹#›</a:t>
            </a:fld>
            <a:endParaRPr lang="ru-KZ"/>
          </a:p>
        </p:txBody>
      </p:sp>
    </p:spTree>
    <p:extLst>
      <p:ext uri="{BB962C8B-B14F-4D97-AF65-F5344CB8AC3E}">
        <p14:creationId xmlns:p14="http://schemas.microsoft.com/office/powerpoint/2010/main" val="370695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B5465C-7239-D373-1AA5-8142DDE4F929}"/>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96DC7AEE-AD1E-9FE9-6314-BB5C634BCD2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E74E2A9C-CA54-0957-D5FB-56D70D4725AA}"/>
              </a:ext>
            </a:extLst>
          </p:cNvPr>
          <p:cNvSpPr>
            <a:spLocks noGrp="1"/>
          </p:cNvSpPr>
          <p:nvPr>
            <p:ph type="dt" sz="half" idx="10"/>
          </p:nvPr>
        </p:nvSpPr>
        <p:spPr/>
        <p:txBody>
          <a:bodyPr/>
          <a:lstStyle/>
          <a:p>
            <a:fld id="{0304B4A0-6B07-48FB-A7BA-2E0F05F56B37}" type="datetimeFigureOut">
              <a:rPr lang="ru-KZ" smtClean="0"/>
              <a:t>03/12/2026</a:t>
            </a:fld>
            <a:endParaRPr lang="ru-KZ"/>
          </a:p>
        </p:txBody>
      </p:sp>
      <p:sp>
        <p:nvSpPr>
          <p:cNvPr id="5" name="Нижний колонтитул 4">
            <a:extLst>
              <a:ext uri="{FF2B5EF4-FFF2-40B4-BE49-F238E27FC236}">
                <a16:creationId xmlns:a16="http://schemas.microsoft.com/office/drawing/2014/main" id="{E5696371-9D35-E915-E859-7DDBB0837B8F}"/>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668F742F-EDC9-8DD1-FED0-7FE4E1E09761}"/>
              </a:ext>
            </a:extLst>
          </p:cNvPr>
          <p:cNvSpPr>
            <a:spLocks noGrp="1"/>
          </p:cNvSpPr>
          <p:nvPr>
            <p:ph type="sldNum" sz="quarter" idx="12"/>
          </p:nvPr>
        </p:nvSpPr>
        <p:spPr/>
        <p:txBody>
          <a:bodyPr/>
          <a:lstStyle/>
          <a:p>
            <a:fld id="{15F25AD1-6B4C-45C3-B0AE-93B01F0FBBE6}" type="slidenum">
              <a:rPr lang="ru-KZ" smtClean="0"/>
              <a:t>‹#›</a:t>
            </a:fld>
            <a:endParaRPr lang="ru-KZ"/>
          </a:p>
        </p:txBody>
      </p:sp>
    </p:spTree>
    <p:extLst>
      <p:ext uri="{BB962C8B-B14F-4D97-AF65-F5344CB8AC3E}">
        <p14:creationId xmlns:p14="http://schemas.microsoft.com/office/powerpoint/2010/main" val="41092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654C723-ADBC-61F2-1984-12B5BE37E309}"/>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A5F4ED77-4FAC-ECF9-745A-335CEDD0C91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D64F9B0B-CDBC-1018-0186-E68B19764CAA}"/>
              </a:ext>
            </a:extLst>
          </p:cNvPr>
          <p:cNvSpPr>
            <a:spLocks noGrp="1"/>
          </p:cNvSpPr>
          <p:nvPr>
            <p:ph type="dt" sz="half" idx="10"/>
          </p:nvPr>
        </p:nvSpPr>
        <p:spPr/>
        <p:txBody>
          <a:bodyPr/>
          <a:lstStyle/>
          <a:p>
            <a:fld id="{0304B4A0-6B07-48FB-A7BA-2E0F05F56B37}" type="datetimeFigureOut">
              <a:rPr lang="ru-KZ" smtClean="0"/>
              <a:t>03/12/2026</a:t>
            </a:fld>
            <a:endParaRPr lang="ru-KZ"/>
          </a:p>
        </p:txBody>
      </p:sp>
      <p:sp>
        <p:nvSpPr>
          <p:cNvPr id="5" name="Нижний колонтитул 4">
            <a:extLst>
              <a:ext uri="{FF2B5EF4-FFF2-40B4-BE49-F238E27FC236}">
                <a16:creationId xmlns:a16="http://schemas.microsoft.com/office/drawing/2014/main" id="{315D53DC-95D2-4D2F-A79C-FDC6A4BD8107}"/>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0E4BC0E3-CD7E-4B46-AA3D-A3970598059F}"/>
              </a:ext>
            </a:extLst>
          </p:cNvPr>
          <p:cNvSpPr>
            <a:spLocks noGrp="1"/>
          </p:cNvSpPr>
          <p:nvPr>
            <p:ph type="sldNum" sz="quarter" idx="12"/>
          </p:nvPr>
        </p:nvSpPr>
        <p:spPr/>
        <p:txBody>
          <a:bodyPr/>
          <a:lstStyle/>
          <a:p>
            <a:fld id="{15F25AD1-6B4C-45C3-B0AE-93B01F0FBBE6}" type="slidenum">
              <a:rPr lang="ru-KZ" smtClean="0"/>
              <a:t>‹#›</a:t>
            </a:fld>
            <a:endParaRPr lang="ru-KZ"/>
          </a:p>
        </p:txBody>
      </p:sp>
    </p:spTree>
    <p:extLst>
      <p:ext uri="{BB962C8B-B14F-4D97-AF65-F5344CB8AC3E}">
        <p14:creationId xmlns:p14="http://schemas.microsoft.com/office/powerpoint/2010/main" val="1206689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rrows - 3 Item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accent4"/>
                </a:solidFill>
                <a:latin typeface="Calibri Light" panose="020F0302020204030204" pitchFamily="34" charset="0"/>
              </a:defRPr>
            </a:lvl1pPr>
          </a:lstStyle>
          <a:p>
            <a:r>
              <a:rPr lang="en-US" dirty="0"/>
              <a:t>Text Arrows - 3 Items</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2885C00A-FB05-409C-859A-C62EEF5510B7}" type="datetimeFigureOut">
              <a:rPr lang="en-US" smtClean="0">
                <a:solidFill>
                  <a:srgbClr val="1F4C6B">
                    <a:tint val="75000"/>
                  </a:srgbClr>
                </a:solidFill>
              </a:rPr>
              <a:pPr/>
              <a:t>3/12/2026</a:t>
            </a:fld>
            <a:endParaRPr lang="en-US" dirty="0">
              <a:solidFill>
                <a:srgbClr val="1F4C6B">
                  <a:tint val="75000"/>
                </a:srgbClr>
              </a:solidFill>
            </a:endParaRPr>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dirty="0">
              <a:solidFill>
                <a:srgbClr val="1F4C6B">
                  <a:tint val="75000"/>
                </a:srgbClr>
              </a:solidFill>
            </a:endParaRPr>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EAF2E1D0-1DF5-4CCB-ADD0-A11302044C5A}" type="slidenum">
              <a:rPr lang="en-US" smtClean="0">
                <a:solidFill>
                  <a:srgbClr val="1F4C6B">
                    <a:tint val="75000"/>
                  </a:srgbClr>
                </a:solidFill>
              </a:rPr>
              <a:pPr/>
              <a:t>‹#›</a:t>
            </a:fld>
            <a:endParaRPr lang="en-US" dirty="0">
              <a:solidFill>
                <a:srgbClr val="1F4C6B">
                  <a:tint val="75000"/>
                </a:srgbClr>
              </a:solidFill>
            </a:endParaRPr>
          </a:p>
        </p:txBody>
      </p:sp>
      <p:sp>
        <p:nvSpPr>
          <p:cNvPr id="8" name="Text Placeholder 7"/>
          <p:cNvSpPr>
            <a:spLocks noGrp="1"/>
          </p:cNvSpPr>
          <p:nvPr>
            <p:ph type="body" sz="quarter" idx="13" hasCustomPrompt="1"/>
          </p:nvPr>
        </p:nvSpPr>
        <p:spPr>
          <a:xfrm>
            <a:off x="623393" y="1220755"/>
            <a:ext cx="10945216" cy="673100"/>
          </a:xfrm>
        </p:spPr>
        <p:txBody>
          <a:bodyPr>
            <a:noAutofit/>
          </a:bodyPr>
          <a:lstStyle>
            <a:lvl1pPr marL="0" indent="0">
              <a:buNone/>
              <a:defRPr sz="2600">
                <a:solidFill>
                  <a:schemeClr val="accent4"/>
                </a:solidFill>
                <a:latin typeface="Calibri Light" panose="020F0302020204030204" pitchFamily="34" charset="0"/>
              </a:defRPr>
            </a:lvl1pPr>
          </a:lstStyle>
          <a:p>
            <a:pPr lvl="0"/>
            <a:r>
              <a:rPr lang="en-US" dirty="0"/>
              <a:t>This is a sample text. Insert your desired text here.</a:t>
            </a:r>
          </a:p>
        </p:txBody>
      </p:sp>
      <p:grpSp>
        <p:nvGrpSpPr>
          <p:cNvPr id="31" name="Group 10"/>
          <p:cNvGrpSpPr>
            <a:grpSpLocks noChangeAspect="1"/>
          </p:cNvGrpSpPr>
          <p:nvPr userDrawn="1"/>
        </p:nvGrpSpPr>
        <p:grpSpPr bwMode="auto">
          <a:xfrm>
            <a:off x="1444106" y="2211401"/>
            <a:ext cx="9301677" cy="4001909"/>
            <a:chOff x="604" y="1031"/>
            <a:chExt cx="4551" cy="1958"/>
          </a:xfrm>
        </p:grpSpPr>
        <p:sp>
          <p:nvSpPr>
            <p:cNvPr id="32" name="Freeform 11"/>
            <p:cNvSpPr>
              <a:spLocks/>
            </p:cNvSpPr>
            <p:nvPr userDrawn="1"/>
          </p:nvSpPr>
          <p:spPr bwMode="auto">
            <a:xfrm>
              <a:off x="3400"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1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1" y="307"/>
                  </a:lnTo>
                  <a:lnTo>
                    <a:pt x="1755" y="979"/>
                  </a:lnTo>
                  <a:close/>
                </a:path>
              </a:pathLst>
            </a:custGeom>
            <a:solidFill>
              <a:schemeClr val="accent1">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1F4C6B"/>
                </a:solidFill>
                <a:latin typeface="Calibri Light" panose="020F0302020204030204" pitchFamily="34" charset="0"/>
              </a:endParaRPr>
            </a:p>
          </p:txBody>
        </p:sp>
        <p:sp>
          <p:nvSpPr>
            <p:cNvPr id="33" name="Freeform 12"/>
            <p:cNvSpPr>
              <a:spLocks/>
            </p:cNvSpPr>
            <p:nvPr userDrawn="1"/>
          </p:nvSpPr>
          <p:spPr bwMode="auto">
            <a:xfrm>
              <a:off x="604" y="1031"/>
              <a:ext cx="1756" cy="1958"/>
            </a:xfrm>
            <a:custGeom>
              <a:avLst/>
              <a:gdLst>
                <a:gd name="T0" fmla="*/ 1756 w 1756"/>
                <a:gd name="T1" fmla="*/ 979 h 1958"/>
                <a:gd name="T2" fmla="*/ 1313 w 1756"/>
                <a:gd name="T3" fmla="*/ 1958 h 1958"/>
                <a:gd name="T4" fmla="*/ 0 w 1756"/>
                <a:gd name="T5" fmla="*/ 1958 h 1958"/>
                <a:gd name="T6" fmla="*/ 444 w 1756"/>
                <a:gd name="T7" fmla="*/ 979 h 1958"/>
                <a:gd name="T8" fmla="*/ 140 w 1756"/>
                <a:gd name="T9" fmla="*/ 307 h 1958"/>
                <a:gd name="T10" fmla="*/ 0 w 1756"/>
                <a:gd name="T11" fmla="*/ 0 h 1958"/>
                <a:gd name="T12" fmla="*/ 1313 w 1756"/>
                <a:gd name="T13" fmla="*/ 0 h 1958"/>
                <a:gd name="T14" fmla="*/ 1452 w 1756"/>
                <a:gd name="T15" fmla="*/ 307 h 1958"/>
                <a:gd name="T16" fmla="*/ 1756 w 1756"/>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6" h="1958">
                  <a:moveTo>
                    <a:pt x="1756" y="979"/>
                  </a:moveTo>
                  <a:lnTo>
                    <a:pt x="1313" y="1958"/>
                  </a:lnTo>
                  <a:lnTo>
                    <a:pt x="0" y="1958"/>
                  </a:lnTo>
                  <a:lnTo>
                    <a:pt x="444" y="979"/>
                  </a:lnTo>
                  <a:lnTo>
                    <a:pt x="140" y="307"/>
                  </a:lnTo>
                  <a:lnTo>
                    <a:pt x="0" y="0"/>
                  </a:lnTo>
                  <a:lnTo>
                    <a:pt x="1313" y="0"/>
                  </a:lnTo>
                  <a:lnTo>
                    <a:pt x="1452" y="307"/>
                  </a:lnTo>
                  <a:lnTo>
                    <a:pt x="1756" y="979"/>
                  </a:lnTo>
                  <a:close/>
                </a:path>
              </a:pathLst>
            </a:custGeom>
            <a:solidFill>
              <a:srgbClr val="EF6635"/>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1F4C6B"/>
                </a:solidFill>
                <a:latin typeface="Calibri Light" panose="020F0302020204030204" pitchFamily="34" charset="0"/>
              </a:endParaRPr>
            </a:p>
          </p:txBody>
        </p:sp>
        <p:sp>
          <p:nvSpPr>
            <p:cNvPr id="34" name="Freeform 13"/>
            <p:cNvSpPr>
              <a:spLocks/>
            </p:cNvSpPr>
            <p:nvPr userDrawn="1"/>
          </p:nvSpPr>
          <p:spPr bwMode="auto">
            <a:xfrm>
              <a:off x="2002"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2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2" y="307"/>
                  </a:lnTo>
                  <a:lnTo>
                    <a:pt x="1755" y="979"/>
                  </a:lnTo>
                  <a:close/>
                </a:path>
              </a:pathLst>
            </a:custGeom>
            <a:solidFill>
              <a:schemeClr val="accent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1F4C6B"/>
                </a:solidFill>
                <a:latin typeface="Calibri Light" panose="020F0302020204030204" pitchFamily="34" charset="0"/>
              </a:endParaRPr>
            </a:p>
          </p:txBody>
        </p:sp>
        <p:sp>
          <p:nvSpPr>
            <p:cNvPr id="35" name="Freeform 14"/>
            <p:cNvSpPr>
              <a:spLocks/>
            </p:cNvSpPr>
            <p:nvPr userDrawn="1"/>
          </p:nvSpPr>
          <p:spPr bwMode="auto">
            <a:xfrm>
              <a:off x="604" y="1031"/>
              <a:ext cx="1452" cy="307"/>
            </a:xfrm>
            <a:custGeom>
              <a:avLst/>
              <a:gdLst>
                <a:gd name="T0" fmla="*/ 1452 w 1452"/>
                <a:gd name="T1" fmla="*/ 307 h 307"/>
                <a:gd name="T2" fmla="*/ 140 w 1452"/>
                <a:gd name="T3" fmla="*/ 307 h 307"/>
                <a:gd name="T4" fmla="*/ 0 w 1452"/>
                <a:gd name="T5" fmla="*/ 0 h 307"/>
                <a:gd name="T6" fmla="*/ 1313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40" y="307"/>
                  </a:lnTo>
                  <a:lnTo>
                    <a:pt x="0" y="0"/>
                  </a:lnTo>
                  <a:lnTo>
                    <a:pt x="1313" y="0"/>
                  </a:lnTo>
                  <a:lnTo>
                    <a:pt x="1452" y="307"/>
                  </a:lnTo>
                  <a:close/>
                </a:path>
              </a:pathLst>
            </a:custGeom>
            <a:solidFill>
              <a:srgbClr val="EF6635"/>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1F4C6B"/>
                </a:solidFill>
                <a:latin typeface="Calibri Light" panose="020F0302020204030204" pitchFamily="34" charset="0"/>
              </a:endParaRPr>
            </a:p>
          </p:txBody>
        </p:sp>
        <p:sp>
          <p:nvSpPr>
            <p:cNvPr id="36" name="Freeform 15"/>
            <p:cNvSpPr>
              <a:spLocks/>
            </p:cNvSpPr>
            <p:nvPr userDrawn="1"/>
          </p:nvSpPr>
          <p:spPr bwMode="auto">
            <a:xfrm>
              <a:off x="2002" y="1031"/>
              <a:ext cx="1452" cy="307"/>
            </a:xfrm>
            <a:custGeom>
              <a:avLst/>
              <a:gdLst>
                <a:gd name="T0" fmla="*/ 1452 w 1452"/>
                <a:gd name="T1" fmla="*/ 307 h 307"/>
                <a:gd name="T2" fmla="*/ 139 w 1452"/>
                <a:gd name="T3" fmla="*/ 307 h 307"/>
                <a:gd name="T4" fmla="*/ 0 w 1452"/>
                <a:gd name="T5" fmla="*/ 0 h 307"/>
                <a:gd name="T6" fmla="*/ 1312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39" y="307"/>
                  </a:lnTo>
                  <a:lnTo>
                    <a:pt x="0" y="0"/>
                  </a:lnTo>
                  <a:lnTo>
                    <a:pt x="1312" y="0"/>
                  </a:lnTo>
                  <a:lnTo>
                    <a:pt x="1452" y="307"/>
                  </a:lnTo>
                  <a:close/>
                </a:path>
              </a:pathLst>
            </a:custGeom>
            <a:solidFill>
              <a:schemeClr val="accent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1F4C6B"/>
                </a:solidFill>
                <a:latin typeface="Calibri Light" panose="020F0302020204030204" pitchFamily="34" charset="0"/>
              </a:endParaRPr>
            </a:p>
          </p:txBody>
        </p:sp>
        <p:sp>
          <p:nvSpPr>
            <p:cNvPr id="37" name="Freeform 16"/>
            <p:cNvSpPr>
              <a:spLocks/>
            </p:cNvSpPr>
            <p:nvPr userDrawn="1"/>
          </p:nvSpPr>
          <p:spPr bwMode="auto">
            <a:xfrm>
              <a:off x="3400" y="1031"/>
              <a:ext cx="1451" cy="307"/>
            </a:xfrm>
            <a:custGeom>
              <a:avLst/>
              <a:gdLst>
                <a:gd name="T0" fmla="*/ 1451 w 1451"/>
                <a:gd name="T1" fmla="*/ 307 h 307"/>
                <a:gd name="T2" fmla="*/ 139 w 1451"/>
                <a:gd name="T3" fmla="*/ 307 h 307"/>
                <a:gd name="T4" fmla="*/ 0 w 1451"/>
                <a:gd name="T5" fmla="*/ 0 h 307"/>
                <a:gd name="T6" fmla="*/ 1312 w 1451"/>
                <a:gd name="T7" fmla="*/ 0 h 307"/>
                <a:gd name="T8" fmla="*/ 1451 w 1451"/>
                <a:gd name="T9" fmla="*/ 307 h 307"/>
              </a:gdLst>
              <a:ahLst/>
              <a:cxnLst>
                <a:cxn ang="0">
                  <a:pos x="T0" y="T1"/>
                </a:cxn>
                <a:cxn ang="0">
                  <a:pos x="T2" y="T3"/>
                </a:cxn>
                <a:cxn ang="0">
                  <a:pos x="T4" y="T5"/>
                </a:cxn>
                <a:cxn ang="0">
                  <a:pos x="T6" y="T7"/>
                </a:cxn>
                <a:cxn ang="0">
                  <a:pos x="T8" y="T9"/>
                </a:cxn>
              </a:cxnLst>
              <a:rect l="0" t="0" r="r" b="b"/>
              <a:pathLst>
                <a:path w="1451" h="307">
                  <a:moveTo>
                    <a:pt x="1451" y="307"/>
                  </a:moveTo>
                  <a:lnTo>
                    <a:pt x="139" y="307"/>
                  </a:lnTo>
                  <a:lnTo>
                    <a:pt x="0" y="0"/>
                  </a:lnTo>
                  <a:lnTo>
                    <a:pt x="1312" y="0"/>
                  </a:lnTo>
                  <a:lnTo>
                    <a:pt x="1451" y="307"/>
                  </a:lnTo>
                  <a:close/>
                </a:path>
              </a:pathLst>
            </a:custGeom>
            <a:solidFill>
              <a:schemeClr val="accent1">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1F4C6B"/>
                </a:solidFill>
                <a:latin typeface="Calibri Light" panose="020F0302020204030204" pitchFamily="34" charset="0"/>
              </a:endParaRPr>
            </a:p>
          </p:txBody>
        </p:sp>
      </p:grpSp>
      <p:sp>
        <p:nvSpPr>
          <p:cNvPr id="38" name="Text Placeholder 68"/>
          <p:cNvSpPr>
            <a:spLocks noGrp="1"/>
          </p:cNvSpPr>
          <p:nvPr>
            <p:ph type="body" sz="quarter" idx="18" hasCustomPrompt="1"/>
          </p:nvPr>
        </p:nvSpPr>
        <p:spPr>
          <a:xfrm>
            <a:off x="1649075" y="2285109"/>
            <a:ext cx="2652368" cy="480053"/>
          </a:xfrm>
        </p:spPr>
        <p:txBody>
          <a:bodyPr>
            <a:noAutofit/>
          </a:bodyPr>
          <a:lstStyle>
            <a:lvl1pPr marL="0" indent="0" algn="ctr">
              <a:buNone/>
              <a:defRPr sz="2000" baseline="0">
                <a:solidFill>
                  <a:schemeClr val="bg1"/>
                </a:solidFill>
                <a:latin typeface="Calibri Light" panose="020F0302020204030204" pitchFamily="34" charset="0"/>
              </a:defRPr>
            </a:lvl1pPr>
          </a:lstStyle>
          <a:p>
            <a:pPr lvl="0"/>
            <a:r>
              <a:rPr lang="en-US" dirty="0"/>
              <a:t>Your text here</a:t>
            </a:r>
          </a:p>
        </p:txBody>
      </p:sp>
      <p:sp>
        <p:nvSpPr>
          <p:cNvPr id="39" name="Text Placeholder 68"/>
          <p:cNvSpPr>
            <a:spLocks noGrp="1"/>
          </p:cNvSpPr>
          <p:nvPr>
            <p:ph type="body" sz="quarter" idx="19" hasCustomPrompt="1"/>
          </p:nvPr>
        </p:nvSpPr>
        <p:spPr>
          <a:xfrm>
            <a:off x="4555146" y="2285109"/>
            <a:ext cx="2603636" cy="480053"/>
          </a:xfrm>
        </p:spPr>
        <p:txBody>
          <a:bodyPr>
            <a:noAutofit/>
          </a:bodyPr>
          <a:lstStyle>
            <a:lvl1pPr marL="0" indent="0" algn="ctr">
              <a:buNone/>
              <a:defRPr sz="2000" baseline="0">
                <a:solidFill>
                  <a:schemeClr val="bg1"/>
                </a:solidFill>
                <a:latin typeface="Calibri Light" panose="020F0302020204030204" pitchFamily="34" charset="0"/>
              </a:defRPr>
            </a:lvl1pPr>
          </a:lstStyle>
          <a:p>
            <a:pPr lvl="0"/>
            <a:r>
              <a:rPr lang="en-US" dirty="0"/>
              <a:t>Your text here</a:t>
            </a:r>
          </a:p>
        </p:txBody>
      </p:sp>
      <p:sp>
        <p:nvSpPr>
          <p:cNvPr id="40" name="Text Placeholder 68"/>
          <p:cNvSpPr>
            <a:spLocks noGrp="1"/>
          </p:cNvSpPr>
          <p:nvPr>
            <p:ph type="body" sz="quarter" idx="20" hasCustomPrompt="1"/>
          </p:nvPr>
        </p:nvSpPr>
        <p:spPr>
          <a:xfrm>
            <a:off x="7344139" y="2285109"/>
            <a:ext cx="2652368" cy="480053"/>
          </a:xfrm>
        </p:spPr>
        <p:txBody>
          <a:bodyPr>
            <a:noAutofit/>
          </a:bodyPr>
          <a:lstStyle>
            <a:lvl1pPr marL="0" indent="0" algn="ctr">
              <a:buNone/>
              <a:defRPr sz="2000" baseline="0">
                <a:solidFill>
                  <a:schemeClr val="bg1"/>
                </a:solidFill>
                <a:latin typeface="Calibri Light" panose="020F0302020204030204" pitchFamily="34" charset="0"/>
              </a:defRPr>
            </a:lvl1pPr>
          </a:lstStyle>
          <a:p>
            <a:pPr lvl="0"/>
            <a:r>
              <a:rPr lang="en-US" dirty="0"/>
              <a:t>Your text here</a:t>
            </a:r>
          </a:p>
        </p:txBody>
      </p:sp>
      <p:sp>
        <p:nvSpPr>
          <p:cNvPr id="41" name="Text Placeholder 68"/>
          <p:cNvSpPr>
            <a:spLocks noGrp="1"/>
          </p:cNvSpPr>
          <p:nvPr>
            <p:ph type="body" sz="quarter" idx="21" hasCustomPrompt="1"/>
          </p:nvPr>
        </p:nvSpPr>
        <p:spPr>
          <a:xfrm>
            <a:off x="2550848" y="3235275"/>
            <a:ext cx="1920213" cy="2496277"/>
          </a:xfrm>
        </p:spPr>
        <p:txBody>
          <a:bodyPr>
            <a:noAutofit/>
          </a:bodyPr>
          <a:lstStyle>
            <a:lvl1pPr marL="0" indent="0" algn="l">
              <a:buNone/>
              <a:defRPr sz="1800" baseline="0">
                <a:solidFill>
                  <a:schemeClr val="bg1"/>
                </a:solidFill>
                <a:latin typeface="Calibri Light" panose="020F0302020204030204" pitchFamily="34" charset="0"/>
              </a:defRPr>
            </a:lvl1pPr>
          </a:lstStyle>
          <a:p>
            <a:pPr lvl="0"/>
            <a:r>
              <a:rPr lang="en-US" dirty="0"/>
              <a:t>This is a sample text. Insert your desired text here.</a:t>
            </a:r>
          </a:p>
        </p:txBody>
      </p:sp>
      <p:sp>
        <p:nvSpPr>
          <p:cNvPr id="42" name="Text Placeholder 68"/>
          <p:cNvSpPr>
            <a:spLocks noGrp="1"/>
          </p:cNvSpPr>
          <p:nvPr>
            <p:ph type="body" sz="quarter" idx="22" hasCustomPrompt="1"/>
          </p:nvPr>
        </p:nvSpPr>
        <p:spPr>
          <a:xfrm>
            <a:off x="5448994" y="3235275"/>
            <a:ext cx="1920213" cy="2496277"/>
          </a:xfrm>
        </p:spPr>
        <p:txBody>
          <a:bodyPr>
            <a:noAutofit/>
          </a:bodyPr>
          <a:lstStyle>
            <a:lvl1pPr marL="0" indent="0" algn="l">
              <a:buNone/>
              <a:defRPr sz="1800" baseline="0">
                <a:solidFill>
                  <a:schemeClr val="bg1"/>
                </a:solidFill>
                <a:latin typeface="Calibri Light" panose="020F0302020204030204" pitchFamily="34" charset="0"/>
              </a:defRPr>
            </a:lvl1pPr>
          </a:lstStyle>
          <a:p>
            <a:pPr lvl="0"/>
            <a:r>
              <a:rPr lang="en-US" dirty="0"/>
              <a:t>This is a sample text. Insert your desired text here.</a:t>
            </a:r>
          </a:p>
        </p:txBody>
      </p:sp>
      <p:sp>
        <p:nvSpPr>
          <p:cNvPr id="43" name="Text Placeholder 68"/>
          <p:cNvSpPr>
            <a:spLocks noGrp="1"/>
          </p:cNvSpPr>
          <p:nvPr>
            <p:ph type="body" sz="quarter" idx="23" hasCustomPrompt="1"/>
          </p:nvPr>
        </p:nvSpPr>
        <p:spPr>
          <a:xfrm>
            <a:off x="8304246" y="3235275"/>
            <a:ext cx="1920213" cy="2496277"/>
          </a:xfrm>
        </p:spPr>
        <p:txBody>
          <a:bodyPr>
            <a:noAutofit/>
          </a:bodyPr>
          <a:lstStyle>
            <a:lvl1pPr marL="0" indent="0" algn="l">
              <a:buNone/>
              <a:defRPr sz="1800" baseline="0">
                <a:solidFill>
                  <a:schemeClr val="bg1"/>
                </a:solidFill>
                <a:latin typeface="Calibri Light" panose="020F0302020204030204" pitchFamily="34" charset="0"/>
              </a:defRPr>
            </a:lvl1pPr>
          </a:lstStyle>
          <a:p>
            <a:pPr lvl="0"/>
            <a:r>
              <a:rPr lang="en-US" dirty="0"/>
              <a:t>This is a sample text. Insert your desired text here.</a:t>
            </a:r>
          </a:p>
        </p:txBody>
      </p:sp>
    </p:spTree>
    <p:extLst>
      <p:ext uri="{BB962C8B-B14F-4D97-AF65-F5344CB8AC3E}">
        <p14:creationId xmlns:p14="http://schemas.microsoft.com/office/powerpoint/2010/main" val="60900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01B906-E9D5-798B-472B-5A324CD0B617}"/>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18A4E3A8-5FDC-6623-2429-38977808350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BE5B749-E36F-978C-45C7-089AB48A9A88}"/>
              </a:ext>
            </a:extLst>
          </p:cNvPr>
          <p:cNvSpPr>
            <a:spLocks noGrp="1"/>
          </p:cNvSpPr>
          <p:nvPr>
            <p:ph type="dt" sz="half" idx="10"/>
          </p:nvPr>
        </p:nvSpPr>
        <p:spPr/>
        <p:txBody>
          <a:bodyPr/>
          <a:lstStyle/>
          <a:p>
            <a:fld id="{0304B4A0-6B07-48FB-A7BA-2E0F05F56B37}" type="datetimeFigureOut">
              <a:rPr lang="ru-KZ" smtClean="0"/>
              <a:t>03/12/2026</a:t>
            </a:fld>
            <a:endParaRPr lang="ru-KZ"/>
          </a:p>
        </p:txBody>
      </p:sp>
      <p:sp>
        <p:nvSpPr>
          <p:cNvPr id="5" name="Нижний колонтитул 4">
            <a:extLst>
              <a:ext uri="{FF2B5EF4-FFF2-40B4-BE49-F238E27FC236}">
                <a16:creationId xmlns:a16="http://schemas.microsoft.com/office/drawing/2014/main" id="{E8660B5A-E332-151F-4568-C3B3BAD19D75}"/>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6217C92-E052-B797-0B2E-AC05F277CE61}"/>
              </a:ext>
            </a:extLst>
          </p:cNvPr>
          <p:cNvSpPr>
            <a:spLocks noGrp="1"/>
          </p:cNvSpPr>
          <p:nvPr>
            <p:ph type="sldNum" sz="quarter" idx="12"/>
          </p:nvPr>
        </p:nvSpPr>
        <p:spPr/>
        <p:txBody>
          <a:bodyPr/>
          <a:lstStyle/>
          <a:p>
            <a:fld id="{15F25AD1-6B4C-45C3-B0AE-93B01F0FBBE6}" type="slidenum">
              <a:rPr lang="ru-KZ" smtClean="0"/>
              <a:t>‹#›</a:t>
            </a:fld>
            <a:endParaRPr lang="ru-KZ"/>
          </a:p>
        </p:txBody>
      </p:sp>
    </p:spTree>
    <p:extLst>
      <p:ext uri="{BB962C8B-B14F-4D97-AF65-F5344CB8AC3E}">
        <p14:creationId xmlns:p14="http://schemas.microsoft.com/office/powerpoint/2010/main" val="175903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01FCFF-A7E8-B7B0-94EF-4C38BEC4A13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517011AA-D7DB-0E3B-70AE-061B9D99BC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42E17F8-9D4D-DACC-3487-278219F78F74}"/>
              </a:ext>
            </a:extLst>
          </p:cNvPr>
          <p:cNvSpPr>
            <a:spLocks noGrp="1"/>
          </p:cNvSpPr>
          <p:nvPr>
            <p:ph type="dt" sz="half" idx="10"/>
          </p:nvPr>
        </p:nvSpPr>
        <p:spPr/>
        <p:txBody>
          <a:bodyPr/>
          <a:lstStyle/>
          <a:p>
            <a:fld id="{0304B4A0-6B07-48FB-A7BA-2E0F05F56B37}" type="datetimeFigureOut">
              <a:rPr lang="ru-KZ" smtClean="0"/>
              <a:t>03/12/2026</a:t>
            </a:fld>
            <a:endParaRPr lang="ru-KZ"/>
          </a:p>
        </p:txBody>
      </p:sp>
      <p:sp>
        <p:nvSpPr>
          <p:cNvPr id="5" name="Нижний колонтитул 4">
            <a:extLst>
              <a:ext uri="{FF2B5EF4-FFF2-40B4-BE49-F238E27FC236}">
                <a16:creationId xmlns:a16="http://schemas.microsoft.com/office/drawing/2014/main" id="{EFFE3535-E5F6-DE17-D134-D64D0EB0F1A4}"/>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0E4B6E53-D824-C413-DFBF-2E7B9960C557}"/>
              </a:ext>
            </a:extLst>
          </p:cNvPr>
          <p:cNvSpPr>
            <a:spLocks noGrp="1"/>
          </p:cNvSpPr>
          <p:nvPr>
            <p:ph type="sldNum" sz="quarter" idx="12"/>
          </p:nvPr>
        </p:nvSpPr>
        <p:spPr/>
        <p:txBody>
          <a:bodyPr/>
          <a:lstStyle/>
          <a:p>
            <a:fld id="{15F25AD1-6B4C-45C3-B0AE-93B01F0FBBE6}" type="slidenum">
              <a:rPr lang="ru-KZ" smtClean="0"/>
              <a:t>‹#›</a:t>
            </a:fld>
            <a:endParaRPr lang="ru-KZ"/>
          </a:p>
        </p:txBody>
      </p:sp>
    </p:spTree>
    <p:extLst>
      <p:ext uri="{BB962C8B-B14F-4D97-AF65-F5344CB8AC3E}">
        <p14:creationId xmlns:p14="http://schemas.microsoft.com/office/powerpoint/2010/main" val="151949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6A1920-28DF-6ABE-51C5-69C130B9251A}"/>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03080446-D8B2-3D0F-52FB-1999DEE4817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818A3D5D-97ED-ECBC-7279-C978B3D7828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35208935-3A67-63AC-594D-5C281CDDD0D8}"/>
              </a:ext>
            </a:extLst>
          </p:cNvPr>
          <p:cNvSpPr>
            <a:spLocks noGrp="1"/>
          </p:cNvSpPr>
          <p:nvPr>
            <p:ph type="dt" sz="half" idx="10"/>
          </p:nvPr>
        </p:nvSpPr>
        <p:spPr/>
        <p:txBody>
          <a:bodyPr/>
          <a:lstStyle/>
          <a:p>
            <a:fld id="{0304B4A0-6B07-48FB-A7BA-2E0F05F56B37}" type="datetimeFigureOut">
              <a:rPr lang="ru-KZ" smtClean="0"/>
              <a:t>03/12/2026</a:t>
            </a:fld>
            <a:endParaRPr lang="ru-KZ"/>
          </a:p>
        </p:txBody>
      </p:sp>
      <p:sp>
        <p:nvSpPr>
          <p:cNvPr id="6" name="Нижний колонтитул 5">
            <a:extLst>
              <a:ext uri="{FF2B5EF4-FFF2-40B4-BE49-F238E27FC236}">
                <a16:creationId xmlns:a16="http://schemas.microsoft.com/office/drawing/2014/main" id="{2D31A4B0-4991-4EF0-B56F-51888502739C}"/>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CB9DC849-8908-3F97-34B6-19DAC72F745F}"/>
              </a:ext>
            </a:extLst>
          </p:cNvPr>
          <p:cNvSpPr>
            <a:spLocks noGrp="1"/>
          </p:cNvSpPr>
          <p:nvPr>
            <p:ph type="sldNum" sz="quarter" idx="12"/>
          </p:nvPr>
        </p:nvSpPr>
        <p:spPr/>
        <p:txBody>
          <a:bodyPr/>
          <a:lstStyle/>
          <a:p>
            <a:fld id="{15F25AD1-6B4C-45C3-B0AE-93B01F0FBBE6}" type="slidenum">
              <a:rPr lang="ru-KZ" smtClean="0"/>
              <a:t>‹#›</a:t>
            </a:fld>
            <a:endParaRPr lang="ru-KZ"/>
          </a:p>
        </p:txBody>
      </p:sp>
    </p:spTree>
    <p:extLst>
      <p:ext uri="{BB962C8B-B14F-4D97-AF65-F5344CB8AC3E}">
        <p14:creationId xmlns:p14="http://schemas.microsoft.com/office/powerpoint/2010/main" val="1965676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146936-26A3-6F23-9185-1E864BDE4446}"/>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91B5B7D4-CCD4-6E57-5A31-5ADA1B0B4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A86AEBE-55B0-3D9C-B53B-435759A63F3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7A770306-52EB-D650-8331-401392A00C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1905A29-E8AE-FF9D-98B4-745D28AA5CD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715D3B6D-80D5-EE1B-37E3-862B2B3856DF}"/>
              </a:ext>
            </a:extLst>
          </p:cNvPr>
          <p:cNvSpPr>
            <a:spLocks noGrp="1"/>
          </p:cNvSpPr>
          <p:nvPr>
            <p:ph type="dt" sz="half" idx="10"/>
          </p:nvPr>
        </p:nvSpPr>
        <p:spPr/>
        <p:txBody>
          <a:bodyPr/>
          <a:lstStyle/>
          <a:p>
            <a:fld id="{0304B4A0-6B07-48FB-A7BA-2E0F05F56B37}" type="datetimeFigureOut">
              <a:rPr lang="ru-KZ" smtClean="0"/>
              <a:t>03/12/2026</a:t>
            </a:fld>
            <a:endParaRPr lang="ru-KZ"/>
          </a:p>
        </p:txBody>
      </p:sp>
      <p:sp>
        <p:nvSpPr>
          <p:cNvPr id="8" name="Нижний колонтитул 7">
            <a:extLst>
              <a:ext uri="{FF2B5EF4-FFF2-40B4-BE49-F238E27FC236}">
                <a16:creationId xmlns:a16="http://schemas.microsoft.com/office/drawing/2014/main" id="{0ECD66C0-B0E8-CC68-8EA9-1791234A5D54}"/>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8C7BAA8B-6C32-F634-8EE6-A327638CA86E}"/>
              </a:ext>
            </a:extLst>
          </p:cNvPr>
          <p:cNvSpPr>
            <a:spLocks noGrp="1"/>
          </p:cNvSpPr>
          <p:nvPr>
            <p:ph type="sldNum" sz="quarter" idx="12"/>
          </p:nvPr>
        </p:nvSpPr>
        <p:spPr/>
        <p:txBody>
          <a:bodyPr/>
          <a:lstStyle/>
          <a:p>
            <a:fld id="{15F25AD1-6B4C-45C3-B0AE-93B01F0FBBE6}" type="slidenum">
              <a:rPr lang="ru-KZ" smtClean="0"/>
              <a:t>‹#›</a:t>
            </a:fld>
            <a:endParaRPr lang="ru-KZ"/>
          </a:p>
        </p:txBody>
      </p:sp>
    </p:spTree>
    <p:extLst>
      <p:ext uri="{BB962C8B-B14F-4D97-AF65-F5344CB8AC3E}">
        <p14:creationId xmlns:p14="http://schemas.microsoft.com/office/powerpoint/2010/main" val="138134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BC448F-64FB-7345-D0BA-E9F849667BD3}"/>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F0AE612A-E1C5-C3E0-7DD0-16DDC6134D4F}"/>
              </a:ext>
            </a:extLst>
          </p:cNvPr>
          <p:cNvSpPr>
            <a:spLocks noGrp="1"/>
          </p:cNvSpPr>
          <p:nvPr>
            <p:ph type="dt" sz="half" idx="10"/>
          </p:nvPr>
        </p:nvSpPr>
        <p:spPr/>
        <p:txBody>
          <a:bodyPr/>
          <a:lstStyle/>
          <a:p>
            <a:fld id="{0304B4A0-6B07-48FB-A7BA-2E0F05F56B37}" type="datetimeFigureOut">
              <a:rPr lang="ru-KZ" smtClean="0"/>
              <a:t>03/12/2026</a:t>
            </a:fld>
            <a:endParaRPr lang="ru-KZ"/>
          </a:p>
        </p:txBody>
      </p:sp>
      <p:sp>
        <p:nvSpPr>
          <p:cNvPr id="4" name="Нижний колонтитул 3">
            <a:extLst>
              <a:ext uri="{FF2B5EF4-FFF2-40B4-BE49-F238E27FC236}">
                <a16:creationId xmlns:a16="http://schemas.microsoft.com/office/drawing/2014/main" id="{6A70AFC8-8B43-7D15-AE32-9D14BD3FEF38}"/>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CFEBC486-F548-A4AA-8ED2-C8E989CBA77A}"/>
              </a:ext>
            </a:extLst>
          </p:cNvPr>
          <p:cNvSpPr>
            <a:spLocks noGrp="1"/>
          </p:cNvSpPr>
          <p:nvPr>
            <p:ph type="sldNum" sz="quarter" idx="12"/>
          </p:nvPr>
        </p:nvSpPr>
        <p:spPr/>
        <p:txBody>
          <a:bodyPr/>
          <a:lstStyle/>
          <a:p>
            <a:fld id="{15F25AD1-6B4C-45C3-B0AE-93B01F0FBBE6}" type="slidenum">
              <a:rPr lang="ru-KZ" smtClean="0"/>
              <a:t>‹#›</a:t>
            </a:fld>
            <a:endParaRPr lang="ru-KZ"/>
          </a:p>
        </p:txBody>
      </p:sp>
    </p:spTree>
    <p:extLst>
      <p:ext uri="{BB962C8B-B14F-4D97-AF65-F5344CB8AC3E}">
        <p14:creationId xmlns:p14="http://schemas.microsoft.com/office/powerpoint/2010/main" val="361214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510D426-97E8-DB9F-FBE5-93C4CE4CE11C}"/>
              </a:ext>
            </a:extLst>
          </p:cNvPr>
          <p:cNvSpPr>
            <a:spLocks noGrp="1"/>
          </p:cNvSpPr>
          <p:nvPr>
            <p:ph type="dt" sz="half" idx="10"/>
          </p:nvPr>
        </p:nvSpPr>
        <p:spPr/>
        <p:txBody>
          <a:bodyPr/>
          <a:lstStyle/>
          <a:p>
            <a:fld id="{0304B4A0-6B07-48FB-A7BA-2E0F05F56B37}" type="datetimeFigureOut">
              <a:rPr lang="ru-KZ" smtClean="0"/>
              <a:t>03/12/2026</a:t>
            </a:fld>
            <a:endParaRPr lang="ru-KZ"/>
          </a:p>
        </p:txBody>
      </p:sp>
      <p:sp>
        <p:nvSpPr>
          <p:cNvPr id="3" name="Нижний колонтитул 2">
            <a:extLst>
              <a:ext uri="{FF2B5EF4-FFF2-40B4-BE49-F238E27FC236}">
                <a16:creationId xmlns:a16="http://schemas.microsoft.com/office/drawing/2014/main" id="{BD11D905-72EE-9223-1426-C18ED6AA7472}"/>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6472A501-B523-B1A6-51CB-A3EF861F7C26}"/>
              </a:ext>
            </a:extLst>
          </p:cNvPr>
          <p:cNvSpPr>
            <a:spLocks noGrp="1"/>
          </p:cNvSpPr>
          <p:nvPr>
            <p:ph type="sldNum" sz="quarter" idx="12"/>
          </p:nvPr>
        </p:nvSpPr>
        <p:spPr/>
        <p:txBody>
          <a:bodyPr/>
          <a:lstStyle/>
          <a:p>
            <a:fld id="{15F25AD1-6B4C-45C3-B0AE-93B01F0FBBE6}" type="slidenum">
              <a:rPr lang="ru-KZ" smtClean="0"/>
              <a:t>‹#›</a:t>
            </a:fld>
            <a:endParaRPr lang="ru-KZ"/>
          </a:p>
        </p:txBody>
      </p:sp>
    </p:spTree>
    <p:extLst>
      <p:ext uri="{BB962C8B-B14F-4D97-AF65-F5344CB8AC3E}">
        <p14:creationId xmlns:p14="http://schemas.microsoft.com/office/powerpoint/2010/main" val="395191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82A9B3-06C1-89EF-6007-3D8C5763D25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0522CB19-E59A-9EC1-A2A4-F082311408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CFED1865-F947-E9E4-7A4C-561845BD7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CE8F7E2-E641-4C29-69F0-D0AEC37849FA}"/>
              </a:ext>
            </a:extLst>
          </p:cNvPr>
          <p:cNvSpPr>
            <a:spLocks noGrp="1"/>
          </p:cNvSpPr>
          <p:nvPr>
            <p:ph type="dt" sz="half" idx="10"/>
          </p:nvPr>
        </p:nvSpPr>
        <p:spPr/>
        <p:txBody>
          <a:bodyPr/>
          <a:lstStyle/>
          <a:p>
            <a:fld id="{0304B4A0-6B07-48FB-A7BA-2E0F05F56B37}" type="datetimeFigureOut">
              <a:rPr lang="ru-KZ" smtClean="0"/>
              <a:t>03/12/2026</a:t>
            </a:fld>
            <a:endParaRPr lang="ru-KZ"/>
          </a:p>
        </p:txBody>
      </p:sp>
      <p:sp>
        <p:nvSpPr>
          <p:cNvPr id="6" name="Нижний колонтитул 5">
            <a:extLst>
              <a:ext uri="{FF2B5EF4-FFF2-40B4-BE49-F238E27FC236}">
                <a16:creationId xmlns:a16="http://schemas.microsoft.com/office/drawing/2014/main" id="{C30165AB-133D-7ED4-1290-E1BA1668FAC3}"/>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537B360C-BAD0-E1B6-6804-453585F641C5}"/>
              </a:ext>
            </a:extLst>
          </p:cNvPr>
          <p:cNvSpPr>
            <a:spLocks noGrp="1"/>
          </p:cNvSpPr>
          <p:nvPr>
            <p:ph type="sldNum" sz="quarter" idx="12"/>
          </p:nvPr>
        </p:nvSpPr>
        <p:spPr/>
        <p:txBody>
          <a:bodyPr/>
          <a:lstStyle/>
          <a:p>
            <a:fld id="{15F25AD1-6B4C-45C3-B0AE-93B01F0FBBE6}" type="slidenum">
              <a:rPr lang="ru-KZ" smtClean="0"/>
              <a:t>‹#›</a:t>
            </a:fld>
            <a:endParaRPr lang="ru-KZ"/>
          </a:p>
        </p:txBody>
      </p:sp>
    </p:spTree>
    <p:extLst>
      <p:ext uri="{BB962C8B-B14F-4D97-AF65-F5344CB8AC3E}">
        <p14:creationId xmlns:p14="http://schemas.microsoft.com/office/powerpoint/2010/main" val="362338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059611-A150-3E3B-F923-5C7108F7336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E2617B06-C45A-6D55-FECF-5D7601650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E526835C-1E2E-630B-CF8E-89CB26809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F490CDB-8B5C-B557-C3BF-6876231EF6A0}"/>
              </a:ext>
            </a:extLst>
          </p:cNvPr>
          <p:cNvSpPr>
            <a:spLocks noGrp="1"/>
          </p:cNvSpPr>
          <p:nvPr>
            <p:ph type="dt" sz="half" idx="10"/>
          </p:nvPr>
        </p:nvSpPr>
        <p:spPr/>
        <p:txBody>
          <a:bodyPr/>
          <a:lstStyle/>
          <a:p>
            <a:fld id="{0304B4A0-6B07-48FB-A7BA-2E0F05F56B37}" type="datetimeFigureOut">
              <a:rPr lang="ru-KZ" smtClean="0"/>
              <a:t>03/12/2026</a:t>
            </a:fld>
            <a:endParaRPr lang="ru-KZ"/>
          </a:p>
        </p:txBody>
      </p:sp>
      <p:sp>
        <p:nvSpPr>
          <p:cNvPr id="6" name="Нижний колонтитул 5">
            <a:extLst>
              <a:ext uri="{FF2B5EF4-FFF2-40B4-BE49-F238E27FC236}">
                <a16:creationId xmlns:a16="http://schemas.microsoft.com/office/drawing/2014/main" id="{2749DE2A-AF51-A66A-3DF6-0F1D6A81F0A4}"/>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462770A9-F638-681F-E912-CF6CC74643D7}"/>
              </a:ext>
            </a:extLst>
          </p:cNvPr>
          <p:cNvSpPr>
            <a:spLocks noGrp="1"/>
          </p:cNvSpPr>
          <p:nvPr>
            <p:ph type="sldNum" sz="quarter" idx="12"/>
          </p:nvPr>
        </p:nvSpPr>
        <p:spPr/>
        <p:txBody>
          <a:bodyPr/>
          <a:lstStyle/>
          <a:p>
            <a:fld id="{15F25AD1-6B4C-45C3-B0AE-93B01F0FBBE6}" type="slidenum">
              <a:rPr lang="ru-KZ" smtClean="0"/>
              <a:t>‹#›</a:t>
            </a:fld>
            <a:endParaRPr lang="ru-KZ"/>
          </a:p>
        </p:txBody>
      </p:sp>
    </p:spTree>
    <p:extLst>
      <p:ext uri="{BB962C8B-B14F-4D97-AF65-F5344CB8AC3E}">
        <p14:creationId xmlns:p14="http://schemas.microsoft.com/office/powerpoint/2010/main" val="15780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F602A6-F900-893C-11AA-7ECE8BBA64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2E3B4D64-0730-F545-4E03-EDCD119CF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AD981B93-F586-090B-1ED8-72022F15B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B4A0-6B07-48FB-A7BA-2E0F05F56B37}" type="datetimeFigureOut">
              <a:rPr lang="ru-KZ" smtClean="0"/>
              <a:t>03/12/2026</a:t>
            </a:fld>
            <a:endParaRPr lang="ru-KZ"/>
          </a:p>
        </p:txBody>
      </p:sp>
      <p:sp>
        <p:nvSpPr>
          <p:cNvPr id="5" name="Нижний колонтитул 4">
            <a:extLst>
              <a:ext uri="{FF2B5EF4-FFF2-40B4-BE49-F238E27FC236}">
                <a16:creationId xmlns:a16="http://schemas.microsoft.com/office/drawing/2014/main" id="{82DF4DDE-263B-37B3-21FA-EF97BDBAA1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00B59438-DE38-1F12-1927-22FD6166C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25AD1-6B4C-45C3-B0AE-93B01F0FBBE6}" type="slidenum">
              <a:rPr lang="ru-KZ" smtClean="0"/>
              <a:t>‹#›</a:t>
            </a:fld>
            <a:endParaRPr lang="ru-KZ"/>
          </a:p>
        </p:txBody>
      </p:sp>
    </p:spTree>
    <p:extLst>
      <p:ext uri="{BB962C8B-B14F-4D97-AF65-F5344CB8AC3E}">
        <p14:creationId xmlns:p14="http://schemas.microsoft.com/office/powerpoint/2010/main" val="1675007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classroom.google.com/w/Mzg5MTcxMzY1MjIw/t/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3EEA630-2E88-1F39-66FB-7C0332204FDC}"/>
              </a:ext>
            </a:extLst>
          </p:cNvPr>
          <p:cNvPicPr>
            <a:picLocks noChangeAspect="1"/>
          </p:cNvPicPr>
          <p:nvPr/>
        </p:nvPicPr>
        <p:blipFill>
          <a:blip r:embed="rId2"/>
          <a:stretch>
            <a:fillRect/>
          </a:stretch>
        </p:blipFill>
        <p:spPr>
          <a:xfrm>
            <a:off x="2964432" y="1441985"/>
            <a:ext cx="5907536" cy="4676037"/>
          </a:xfrm>
          <a:prstGeom prst="rect">
            <a:avLst/>
          </a:prstGeom>
        </p:spPr>
      </p:pic>
      <p:sp>
        <p:nvSpPr>
          <p:cNvPr id="6" name="TextBox 5">
            <a:extLst>
              <a:ext uri="{FF2B5EF4-FFF2-40B4-BE49-F238E27FC236}">
                <a16:creationId xmlns:a16="http://schemas.microsoft.com/office/drawing/2014/main" id="{C862C2C8-9A89-D91B-C638-281694834374}"/>
              </a:ext>
            </a:extLst>
          </p:cNvPr>
          <p:cNvSpPr txBox="1"/>
          <p:nvPr/>
        </p:nvSpPr>
        <p:spPr>
          <a:xfrm>
            <a:off x="2870200" y="321241"/>
            <a:ext cx="6096000" cy="837473"/>
          </a:xfrm>
          <a:prstGeom prst="rect">
            <a:avLst/>
          </a:prstGeom>
          <a:noFill/>
        </p:spPr>
        <p:txBody>
          <a:bodyPr wrap="square">
            <a:spAutoFit/>
          </a:bodyPr>
          <a:lstStyle/>
          <a:p>
            <a:pPr indent="450215" algn="ctr">
              <a:lnSpc>
                <a:spcPct val="115000"/>
              </a:lnSpc>
              <a:spcAft>
                <a:spcPts val="1000"/>
              </a:spcAft>
              <a:buNone/>
            </a:pPr>
            <a:r>
              <a:rPr lang="kk-KZ"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МӘТІНМЕН ЖҰМЫС  ТАПСЫРМАЛАРЫ </a:t>
            </a:r>
            <a:endParaRPr lang="ru-RU"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ctr">
              <a:lnSpc>
                <a:spcPct val="115000"/>
              </a:lnSpc>
              <a:spcAft>
                <a:spcPts val="1000"/>
              </a:spcAft>
              <a:buNone/>
            </a:pPr>
            <a:r>
              <a:rPr lang="kk-KZ"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(5 СЫНЫПҚА АРНАЛҒАН )</a:t>
            </a:r>
            <a:endParaRPr lang="ru-RU"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428C2A7-E0D0-2A03-8B81-69A5D67B1B41}"/>
              </a:ext>
            </a:extLst>
          </p:cNvPr>
          <p:cNvSpPr txBox="1"/>
          <p:nvPr/>
        </p:nvSpPr>
        <p:spPr>
          <a:xfrm>
            <a:off x="5452533" y="5416015"/>
            <a:ext cx="6096000" cy="1284262"/>
          </a:xfrm>
          <a:prstGeom prst="rect">
            <a:avLst/>
          </a:prstGeom>
          <a:noFill/>
        </p:spPr>
        <p:txBody>
          <a:bodyPr wrap="square">
            <a:spAutoFit/>
          </a:bodyPr>
          <a:lstStyle/>
          <a:p>
            <a:pPr marL="165100" algn="r">
              <a:lnSpc>
                <a:spcPct val="115000"/>
              </a:lnSpc>
              <a:spcAft>
                <a:spcPts val="1000"/>
              </a:spcAft>
              <a:buNone/>
            </a:pPr>
            <a:r>
              <a:rPr lang="kk-KZ"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Құрастырушы -автор</a:t>
            </a:r>
            <a:endParaRPr lang="ru-RU"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65100" algn="r">
              <a:lnSpc>
                <a:spcPct val="115000"/>
              </a:lnSpc>
              <a:spcAft>
                <a:spcPts val="1000"/>
              </a:spcAft>
              <a:buNone/>
            </a:pPr>
            <a:r>
              <a:rPr lang="kk-KZ"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Бірманова Қымбат Исланбекқызы</a:t>
            </a:r>
            <a:r>
              <a:rPr lang="kk-KZ"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pPr marL="165100" algn="r">
              <a:lnSpc>
                <a:spcPct val="115000"/>
              </a:lnSpc>
              <a:spcAft>
                <a:spcPts val="1000"/>
              </a:spcAft>
              <a:buNone/>
            </a:pPr>
            <a:r>
              <a:rPr lang="kk-KZ"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қазақ тілі мен әдебиеті пәнінің мұғалімі, педагог-шебер</a:t>
            </a:r>
            <a:endParaRPr lang="ru-RU"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3500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27"/>
          <p:cNvSpPr txBox="1">
            <a:spLocks noGrp="1"/>
          </p:cNvSpPr>
          <p:nvPr>
            <p:ph type="body" idx="4294967295"/>
          </p:nvPr>
        </p:nvSpPr>
        <p:spPr>
          <a:xfrm>
            <a:off x="1774825" y="620712"/>
            <a:ext cx="8229600" cy="59515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rgbClr val="000000"/>
              </a:buClr>
              <a:buSzPts val="1800"/>
              <a:buFont typeface="Arial"/>
              <a:buNone/>
            </a:pPr>
            <a:endParaRPr sz="1800" b="0" i="0" u="none" strike="noStrike" cap="none" dirty="0">
              <a:solidFill>
                <a:srgbClr val="000000"/>
              </a:solidFill>
              <a:latin typeface="Avenir"/>
              <a:ea typeface="Avenir"/>
              <a:cs typeface="Avenir"/>
              <a:sym typeface="Avenir"/>
            </a:endParaRPr>
          </a:p>
          <a:p>
            <a:pPr marL="228600" marR="0" lvl="0" indent="-228600" algn="l" rtl="0">
              <a:lnSpc>
                <a:spcPct val="120000"/>
              </a:lnSpc>
              <a:spcBef>
                <a:spcPts val="1000"/>
              </a:spcBef>
              <a:spcAft>
                <a:spcPts val="0"/>
              </a:spcAft>
              <a:buClr>
                <a:srgbClr val="000000"/>
              </a:buClr>
              <a:buSzPts val="1800"/>
              <a:buFont typeface="Arial"/>
              <a:buNone/>
            </a:pPr>
            <a:endParaRPr sz="1800" b="0" i="0" u="none" strike="noStrike" cap="none" dirty="0">
              <a:solidFill>
                <a:srgbClr val="000000"/>
              </a:solidFill>
              <a:latin typeface="Avenir"/>
              <a:ea typeface="Avenir"/>
              <a:cs typeface="Avenir"/>
              <a:sym typeface="Avenir"/>
            </a:endParaRPr>
          </a:p>
          <a:p>
            <a:pPr marL="228600" marR="0" lvl="0" indent="-228600" algn="l" rtl="0">
              <a:lnSpc>
                <a:spcPct val="120000"/>
              </a:lnSpc>
              <a:spcBef>
                <a:spcPts val="1000"/>
              </a:spcBef>
              <a:spcAft>
                <a:spcPts val="0"/>
              </a:spcAft>
              <a:buClr>
                <a:srgbClr val="000000"/>
              </a:buClr>
              <a:buSzPts val="1800"/>
              <a:buFont typeface="Arial"/>
              <a:buNone/>
            </a:pPr>
            <a:endParaRPr sz="1800" b="0" i="0" u="none" strike="noStrike" cap="none" dirty="0">
              <a:solidFill>
                <a:srgbClr val="000000"/>
              </a:solidFill>
              <a:latin typeface="Avenir"/>
              <a:ea typeface="Avenir"/>
              <a:cs typeface="Avenir"/>
              <a:sym typeface="Avenir"/>
            </a:endParaRPr>
          </a:p>
          <a:p>
            <a:pPr marL="228600" marR="0" lvl="0" indent="-228600" algn="l" rtl="0">
              <a:lnSpc>
                <a:spcPct val="120000"/>
              </a:lnSpc>
              <a:spcBef>
                <a:spcPts val="1000"/>
              </a:spcBef>
              <a:spcAft>
                <a:spcPts val="0"/>
              </a:spcAft>
              <a:buClr>
                <a:srgbClr val="000000"/>
              </a:buClr>
              <a:buSzPts val="1800"/>
              <a:buFont typeface="Arial"/>
              <a:buNone/>
            </a:pPr>
            <a:endParaRPr sz="1800" b="0" i="0" u="none" strike="noStrike" cap="none" dirty="0">
              <a:solidFill>
                <a:srgbClr val="000000"/>
              </a:solidFill>
              <a:latin typeface="Avenir"/>
              <a:ea typeface="Avenir"/>
              <a:cs typeface="Avenir"/>
              <a:sym typeface="Avenir"/>
            </a:endParaRPr>
          </a:p>
          <a:p>
            <a:pPr marL="228600" marR="0" lvl="0" indent="-228600" algn="l" rtl="0">
              <a:lnSpc>
                <a:spcPct val="120000"/>
              </a:lnSpc>
              <a:spcBef>
                <a:spcPts val="1000"/>
              </a:spcBef>
              <a:spcAft>
                <a:spcPts val="0"/>
              </a:spcAft>
              <a:buClr>
                <a:srgbClr val="000000"/>
              </a:buClr>
              <a:buSzPts val="1800"/>
              <a:buFont typeface="Arial"/>
              <a:buNone/>
            </a:pPr>
            <a:endParaRPr sz="1800" b="0" i="0" u="none" strike="noStrike" cap="none" dirty="0">
              <a:solidFill>
                <a:srgbClr val="000000"/>
              </a:solidFill>
              <a:latin typeface="Avenir"/>
              <a:ea typeface="Avenir"/>
              <a:cs typeface="Avenir"/>
              <a:sym typeface="Avenir"/>
            </a:endParaRPr>
          </a:p>
          <a:p>
            <a:pPr marL="228600" marR="0" lvl="0" indent="-228600" algn="l" rtl="0">
              <a:lnSpc>
                <a:spcPct val="120000"/>
              </a:lnSpc>
              <a:spcBef>
                <a:spcPts val="1000"/>
              </a:spcBef>
              <a:spcAft>
                <a:spcPts val="0"/>
              </a:spcAft>
              <a:buClr>
                <a:srgbClr val="000000"/>
              </a:buClr>
              <a:buSzPts val="1800"/>
              <a:buFont typeface="Arial"/>
              <a:buNone/>
            </a:pPr>
            <a:endParaRPr sz="1800" b="0" i="0" u="none" strike="noStrike" cap="none" dirty="0">
              <a:solidFill>
                <a:srgbClr val="000000"/>
              </a:solidFill>
              <a:latin typeface="Avenir"/>
              <a:ea typeface="Avenir"/>
              <a:cs typeface="Avenir"/>
              <a:sym typeface="Avenir"/>
            </a:endParaRPr>
          </a:p>
          <a:p>
            <a:pPr marL="228600" marR="0" lvl="0" indent="-228600" algn="l" rtl="0">
              <a:lnSpc>
                <a:spcPct val="120000"/>
              </a:lnSpc>
              <a:spcBef>
                <a:spcPts val="1000"/>
              </a:spcBef>
              <a:spcAft>
                <a:spcPts val="0"/>
              </a:spcAft>
              <a:buClr>
                <a:srgbClr val="000000"/>
              </a:buClr>
              <a:buSzPts val="1800"/>
              <a:buFont typeface="Arial"/>
              <a:buNone/>
            </a:pPr>
            <a:endParaRPr sz="1800" b="0" i="0" u="none" strike="noStrike" cap="none" dirty="0">
              <a:solidFill>
                <a:srgbClr val="000000"/>
              </a:solidFill>
              <a:latin typeface="Avenir"/>
              <a:ea typeface="Avenir"/>
              <a:cs typeface="Avenir"/>
              <a:sym typeface="Avenir"/>
            </a:endParaRPr>
          </a:p>
          <a:p>
            <a:pPr marL="228600" marR="0" lvl="0" indent="-228600" algn="l" rtl="0">
              <a:lnSpc>
                <a:spcPct val="120000"/>
              </a:lnSpc>
              <a:spcBef>
                <a:spcPts val="1000"/>
              </a:spcBef>
              <a:spcAft>
                <a:spcPts val="0"/>
              </a:spcAft>
              <a:buClr>
                <a:srgbClr val="000000"/>
              </a:buClr>
              <a:buSzPts val="1800"/>
              <a:buFont typeface="Arial"/>
              <a:buNone/>
            </a:pPr>
            <a:endParaRPr sz="1800" b="0" i="0" u="none" strike="noStrike" cap="none" dirty="0">
              <a:solidFill>
                <a:srgbClr val="000000"/>
              </a:solidFill>
              <a:latin typeface="Avenir"/>
              <a:ea typeface="Avenir"/>
              <a:cs typeface="Avenir"/>
              <a:sym typeface="Avenir"/>
            </a:endParaRPr>
          </a:p>
          <a:p>
            <a:pPr marL="228600" marR="0" lvl="0" indent="-228600" algn="l" rtl="0">
              <a:lnSpc>
                <a:spcPct val="120000"/>
              </a:lnSpc>
              <a:spcBef>
                <a:spcPts val="1000"/>
              </a:spcBef>
              <a:spcAft>
                <a:spcPts val="0"/>
              </a:spcAft>
              <a:buClr>
                <a:srgbClr val="000000"/>
              </a:buClr>
              <a:buSzPts val="1800"/>
              <a:buFont typeface="Arial"/>
              <a:buNone/>
            </a:pPr>
            <a:endParaRPr sz="1800" b="0" i="0" u="none" strike="noStrike" cap="none" dirty="0">
              <a:solidFill>
                <a:srgbClr val="000000"/>
              </a:solidFill>
              <a:latin typeface="Avenir"/>
              <a:ea typeface="Avenir"/>
              <a:cs typeface="Avenir"/>
              <a:sym typeface="Avenir"/>
            </a:endParaRPr>
          </a:p>
          <a:p>
            <a:pPr marL="228600" marR="0" lvl="0" indent="-228600" algn="l" rtl="0">
              <a:lnSpc>
                <a:spcPct val="120000"/>
              </a:lnSpc>
              <a:spcBef>
                <a:spcPts val="1000"/>
              </a:spcBef>
              <a:spcAft>
                <a:spcPts val="0"/>
              </a:spcAft>
              <a:buClr>
                <a:srgbClr val="000000"/>
              </a:buClr>
              <a:buSzPts val="1800"/>
              <a:buFont typeface="Arial"/>
              <a:buNone/>
            </a:pPr>
            <a:endParaRPr sz="1800" b="0" i="0" u="none" strike="noStrike" cap="none" dirty="0">
              <a:solidFill>
                <a:srgbClr val="000000"/>
              </a:solidFill>
              <a:latin typeface="Avenir"/>
              <a:ea typeface="Avenir"/>
              <a:cs typeface="Avenir"/>
              <a:sym typeface="Avenir"/>
            </a:endParaRPr>
          </a:p>
          <a:p>
            <a:pPr marL="228600" marR="0" lvl="0" indent="-114300" algn="l" rtl="0">
              <a:lnSpc>
                <a:spcPct val="120000"/>
              </a:lnSpc>
              <a:spcBef>
                <a:spcPts val="1000"/>
              </a:spcBef>
              <a:spcAft>
                <a:spcPts val="0"/>
              </a:spcAft>
              <a:buClr>
                <a:srgbClr val="000000"/>
              </a:buClr>
              <a:buSzPts val="1800"/>
              <a:buFont typeface="Arial"/>
              <a:buNone/>
            </a:pPr>
            <a:endParaRPr sz="1800" b="0" i="0" u="none" strike="noStrike" cap="none" dirty="0">
              <a:solidFill>
                <a:srgbClr val="000000"/>
              </a:solidFill>
              <a:latin typeface="Avenir"/>
              <a:ea typeface="Avenir"/>
              <a:cs typeface="Avenir"/>
              <a:sym typeface="Avenir"/>
            </a:endParaRPr>
          </a:p>
        </p:txBody>
      </p:sp>
      <p:sp>
        <p:nvSpPr>
          <p:cNvPr id="225" name="Google Shape;225;p27"/>
          <p:cNvSpPr txBox="1"/>
          <p:nvPr/>
        </p:nvSpPr>
        <p:spPr>
          <a:xfrm>
            <a:off x="3417887" y="315912"/>
            <a:ext cx="5429250" cy="400050"/>
          </a:xfrm>
          <a:prstGeom prst="rect">
            <a:avLst/>
          </a:prstGeom>
          <a:solidFill>
            <a:srgbClr val="FFFFFF"/>
          </a:solidFill>
          <a:ln w="12700" cap="flat" cmpd="sng">
            <a:solidFill>
              <a:srgbClr val="7A6C76"/>
            </a:solidFill>
            <a:prstDash val="solid"/>
            <a:miter lim="800000"/>
            <a:headEnd type="none" w="sm" len="sm"/>
            <a:tailEnd type="none" w="sm" len="sm"/>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A50021"/>
              </a:buClr>
              <a:buSzPts val="2000"/>
              <a:buFont typeface="Arial"/>
              <a:buNone/>
            </a:pPr>
            <a:r>
              <a:rPr lang="en-US" sz="2000" b="1" i="0" u="none" dirty="0" err="1">
                <a:solidFill>
                  <a:srgbClr val="C00000"/>
                </a:solidFill>
                <a:latin typeface="Arial"/>
                <a:ea typeface="Arial"/>
                <a:cs typeface="Arial"/>
                <a:sym typeface="Arial"/>
              </a:rPr>
              <a:t>Мәтіндегі</a:t>
            </a:r>
            <a:r>
              <a:rPr lang="en-US" sz="2000" b="1" i="0" u="none" dirty="0">
                <a:solidFill>
                  <a:srgbClr val="C00000"/>
                </a:solidFill>
                <a:latin typeface="Arial"/>
                <a:ea typeface="Arial"/>
                <a:cs typeface="Arial"/>
                <a:sym typeface="Arial"/>
              </a:rPr>
              <a:t> </a:t>
            </a:r>
            <a:r>
              <a:rPr lang="en-US" sz="2000" b="1" i="0" u="none" dirty="0" err="1">
                <a:solidFill>
                  <a:srgbClr val="C00000"/>
                </a:solidFill>
                <a:latin typeface="Arial"/>
                <a:ea typeface="Arial"/>
                <a:cs typeface="Arial"/>
                <a:sym typeface="Arial"/>
              </a:rPr>
              <a:t>ақпарат</a:t>
            </a:r>
            <a:r>
              <a:rPr lang="en-US" sz="2000" b="1" i="0" u="none" dirty="0">
                <a:solidFill>
                  <a:srgbClr val="C00000"/>
                </a:solidFill>
                <a:latin typeface="Arial"/>
                <a:ea typeface="Arial"/>
                <a:cs typeface="Arial"/>
                <a:sym typeface="Arial"/>
              </a:rPr>
              <a:t> </a:t>
            </a:r>
            <a:r>
              <a:rPr lang="en-US" sz="2000" b="1" i="0" u="none" dirty="0" err="1">
                <a:solidFill>
                  <a:srgbClr val="C00000"/>
                </a:solidFill>
                <a:latin typeface="Arial"/>
                <a:ea typeface="Arial"/>
                <a:cs typeface="Arial"/>
                <a:sym typeface="Arial"/>
              </a:rPr>
              <a:t>түрлері</a:t>
            </a:r>
            <a:endParaRPr dirty="0">
              <a:solidFill>
                <a:srgbClr val="C00000"/>
              </a:solidFill>
            </a:endParaRPr>
          </a:p>
        </p:txBody>
      </p:sp>
      <p:sp>
        <p:nvSpPr>
          <p:cNvPr id="226" name="Google Shape;226;p27"/>
          <p:cNvSpPr/>
          <p:nvPr/>
        </p:nvSpPr>
        <p:spPr>
          <a:xfrm flipH="1">
            <a:off x="3432175" y="787400"/>
            <a:ext cx="2808287" cy="1417637"/>
          </a:xfrm>
          <a:custGeom>
            <a:avLst/>
            <a:gdLst/>
            <a:ahLst/>
            <a:cxnLst/>
            <a:rect l="l" t="t" r="r" b="b"/>
            <a:pathLst>
              <a:path w="2808286" h="1417640" extrusionOk="0">
                <a:moveTo>
                  <a:pt x="0" y="0"/>
                </a:moveTo>
                <a:lnTo>
                  <a:pt x="2808286" y="1417640"/>
                </a:lnTo>
              </a:path>
            </a:pathLst>
          </a:custGeom>
          <a:noFill/>
          <a:ln w="9525" cap="flat" cmpd="sng">
            <a:solidFill>
              <a:srgbClr val="000000"/>
            </a:solidFill>
            <a:prstDash val="solid"/>
            <a:round/>
            <a:headEnd type="none" w="med" len="med"/>
            <a:tailEnd type="stealth"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7" name="Google Shape;227;p27"/>
          <p:cNvSpPr txBox="1"/>
          <p:nvPr/>
        </p:nvSpPr>
        <p:spPr>
          <a:xfrm>
            <a:off x="5664200" y="2420937"/>
            <a:ext cx="184150" cy="366712"/>
          </a:xfrm>
          <a:prstGeom prst="rect">
            <a:avLst/>
          </a:prstGeom>
          <a:noFill/>
          <a:ln>
            <a:noFill/>
          </a:ln>
        </p:spPr>
        <p:txBody>
          <a:bodyPr spcFirstLastPara="1" wrap="square" lIns="91425" tIns="45700" rIns="91425" bIns="45700" anchor="t" anchorCtr="1">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8" name="Google Shape;228;p27"/>
          <p:cNvSpPr/>
          <p:nvPr/>
        </p:nvSpPr>
        <p:spPr>
          <a:xfrm>
            <a:off x="6240462" y="792162"/>
            <a:ext cx="3036887" cy="1533525"/>
          </a:xfrm>
          <a:custGeom>
            <a:avLst/>
            <a:gdLst/>
            <a:ahLst/>
            <a:cxnLst/>
            <a:rect l="l" t="t" r="r" b="b"/>
            <a:pathLst>
              <a:path w="3036886" h="1533521" extrusionOk="0">
                <a:moveTo>
                  <a:pt x="0" y="0"/>
                </a:moveTo>
                <a:lnTo>
                  <a:pt x="3036886" y="1533521"/>
                </a:lnTo>
              </a:path>
            </a:pathLst>
          </a:custGeom>
          <a:noFill/>
          <a:ln w="9525" cap="flat" cmpd="sng">
            <a:solidFill>
              <a:srgbClr val="000000"/>
            </a:solidFill>
            <a:prstDash val="solid"/>
            <a:round/>
            <a:headEnd type="none" w="med" len="med"/>
            <a:tailEnd type="stealth"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9" name="Google Shape;229;p27"/>
          <p:cNvSpPr/>
          <p:nvPr/>
        </p:nvSpPr>
        <p:spPr>
          <a:xfrm>
            <a:off x="7248525" y="2708275"/>
            <a:ext cx="287337" cy="0"/>
          </a:xfrm>
          <a:custGeom>
            <a:avLst/>
            <a:gdLst/>
            <a:ahLst/>
            <a:cxnLst/>
            <a:rect l="l" t="t" r="r" b="b"/>
            <a:pathLst>
              <a:path w="287341" h="120000" extrusionOk="0">
                <a:moveTo>
                  <a:pt x="0" y="0"/>
                </a:moveTo>
                <a:lnTo>
                  <a:pt x="287341" y="0"/>
                </a:lnTo>
              </a:path>
            </a:pathLst>
          </a:custGeom>
          <a:noFill/>
          <a:ln w="9525" cap="flat" cmpd="sng">
            <a:solidFill>
              <a:srgbClr val="000000"/>
            </a:solidFill>
            <a:prstDash val="solid"/>
            <a:round/>
            <a:headEnd type="none" w="med" len="med"/>
            <a:tailEnd type="stealth"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0" name="Google Shape;230;p27"/>
          <p:cNvSpPr/>
          <p:nvPr/>
        </p:nvSpPr>
        <p:spPr>
          <a:xfrm rot="10800000">
            <a:off x="7032625" y="2708275"/>
            <a:ext cx="431800" cy="0"/>
          </a:xfrm>
          <a:custGeom>
            <a:avLst/>
            <a:gdLst/>
            <a:ahLst/>
            <a:cxnLst/>
            <a:rect l="l" t="t" r="r" b="b"/>
            <a:pathLst>
              <a:path w="431797" h="120000" extrusionOk="0">
                <a:moveTo>
                  <a:pt x="0" y="0"/>
                </a:moveTo>
                <a:lnTo>
                  <a:pt x="431797" y="0"/>
                </a:lnTo>
              </a:path>
            </a:pathLst>
          </a:custGeom>
          <a:noFill/>
          <a:ln w="9525" cap="flat" cmpd="sng">
            <a:solidFill>
              <a:srgbClr val="000000"/>
            </a:solidFill>
            <a:prstDash val="solid"/>
            <a:round/>
            <a:headEnd type="none" w="med" len="med"/>
            <a:tailEnd type="stealth"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1" name="Google Shape;231;p27"/>
          <p:cNvSpPr/>
          <p:nvPr/>
        </p:nvSpPr>
        <p:spPr>
          <a:xfrm rot="10800000">
            <a:off x="4008437" y="2781300"/>
            <a:ext cx="503237" cy="0"/>
          </a:xfrm>
          <a:custGeom>
            <a:avLst/>
            <a:gdLst/>
            <a:ahLst/>
            <a:cxnLst/>
            <a:rect l="l" t="t" r="r" b="b"/>
            <a:pathLst>
              <a:path w="503240" h="120000" extrusionOk="0">
                <a:moveTo>
                  <a:pt x="0" y="0"/>
                </a:moveTo>
                <a:lnTo>
                  <a:pt x="503240" y="0"/>
                </a:lnTo>
              </a:path>
            </a:pathLst>
          </a:custGeom>
          <a:noFill/>
          <a:ln w="9525" cap="flat" cmpd="sng">
            <a:solidFill>
              <a:srgbClr val="000000"/>
            </a:solidFill>
            <a:prstDash val="solid"/>
            <a:round/>
            <a:headEnd type="none" w="med" len="med"/>
            <a:tailEnd type="stealth"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2" name="Google Shape;232;p27"/>
          <p:cNvSpPr/>
          <p:nvPr/>
        </p:nvSpPr>
        <p:spPr>
          <a:xfrm>
            <a:off x="4008437" y="2781300"/>
            <a:ext cx="576262" cy="0"/>
          </a:xfrm>
          <a:custGeom>
            <a:avLst/>
            <a:gdLst/>
            <a:ahLst/>
            <a:cxnLst/>
            <a:rect l="l" t="t" r="r" b="b"/>
            <a:pathLst>
              <a:path w="576264" h="120000" extrusionOk="0">
                <a:moveTo>
                  <a:pt x="0" y="0"/>
                </a:moveTo>
                <a:lnTo>
                  <a:pt x="576264" y="0"/>
                </a:lnTo>
              </a:path>
            </a:pathLst>
          </a:custGeom>
          <a:noFill/>
          <a:ln w="9525" cap="flat" cmpd="sng">
            <a:solidFill>
              <a:srgbClr val="000000"/>
            </a:solidFill>
            <a:prstDash val="solid"/>
            <a:round/>
            <a:headEnd type="none" w="med" len="med"/>
            <a:tailEnd type="stealth"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3" name="Google Shape;233;p27"/>
          <p:cNvSpPr txBox="1"/>
          <p:nvPr/>
        </p:nvSpPr>
        <p:spPr>
          <a:xfrm>
            <a:off x="2135187" y="2997200"/>
            <a:ext cx="1296987" cy="366712"/>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3D363B"/>
              </a:buClr>
              <a:buSzPts val="1600"/>
              <a:buFont typeface="Arial"/>
              <a:buNone/>
            </a:pPr>
            <a:r>
              <a:rPr lang="en-US" sz="1600" b="0" i="0" u="none">
                <a:solidFill>
                  <a:srgbClr val="3D363B"/>
                </a:solidFill>
                <a:latin typeface="Arial"/>
                <a:ea typeface="Arial"/>
                <a:cs typeface="Arial"/>
                <a:sym typeface="Arial"/>
              </a:rPr>
              <a:t>(Тақырып</a:t>
            </a:r>
            <a:r>
              <a:rPr lang="en-US" sz="1800" b="0" i="0" u="none">
                <a:solidFill>
                  <a:srgbClr val="3D363B"/>
                </a:solidFill>
                <a:latin typeface="Arial"/>
                <a:ea typeface="Arial"/>
                <a:cs typeface="Arial"/>
                <a:sym typeface="Arial"/>
              </a:rPr>
              <a:t>)</a:t>
            </a:r>
            <a:endParaRPr/>
          </a:p>
        </p:txBody>
      </p:sp>
      <p:sp>
        <p:nvSpPr>
          <p:cNvPr id="234" name="Google Shape;234;p27"/>
          <p:cNvSpPr txBox="1"/>
          <p:nvPr/>
        </p:nvSpPr>
        <p:spPr>
          <a:xfrm>
            <a:off x="4427007" y="3018367"/>
            <a:ext cx="2808287" cy="336550"/>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3D363B"/>
              </a:buClr>
              <a:buSzPts val="1600"/>
              <a:buFont typeface="Arial"/>
              <a:buNone/>
            </a:pPr>
            <a:r>
              <a:rPr lang="en-US" sz="1600" b="0" i="0" u="none" dirty="0">
                <a:solidFill>
                  <a:srgbClr val="3D363B"/>
                </a:solidFill>
                <a:latin typeface="Arial"/>
                <a:ea typeface="Arial"/>
                <a:cs typeface="Arial"/>
                <a:sym typeface="Arial"/>
              </a:rPr>
              <a:t>(</a:t>
            </a:r>
            <a:r>
              <a:rPr lang="en-US" sz="1600" b="0" i="0" u="none" dirty="0" err="1">
                <a:solidFill>
                  <a:srgbClr val="3D363B"/>
                </a:solidFill>
                <a:latin typeface="Arial"/>
                <a:ea typeface="Arial"/>
                <a:cs typeface="Arial"/>
                <a:sym typeface="Arial"/>
              </a:rPr>
              <a:t>негізгі</a:t>
            </a:r>
            <a:r>
              <a:rPr lang="en-US" sz="1600" b="0" i="0" u="none" dirty="0">
                <a:solidFill>
                  <a:srgbClr val="3D363B"/>
                </a:solidFill>
                <a:latin typeface="Arial"/>
                <a:ea typeface="Arial"/>
                <a:cs typeface="Arial"/>
                <a:sym typeface="Arial"/>
              </a:rPr>
              <a:t> </a:t>
            </a:r>
            <a:r>
              <a:rPr lang="en-US" sz="1600" b="0" i="0" u="none" dirty="0" err="1">
                <a:solidFill>
                  <a:srgbClr val="3D363B"/>
                </a:solidFill>
                <a:latin typeface="Arial"/>
                <a:ea typeface="Arial"/>
                <a:cs typeface="Arial"/>
                <a:sym typeface="Arial"/>
              </a:rPr>
              <a:t>идея</a:t>
            </a:r>
            <a:r>
              <a:rPr lang="en-US" sz="1600" b="0" i="0" u="none" dirty="0">
                <a:solidFill>
                  <a:srgbClr val="3D363B"/>
                </a:solidFill>
                <a:latin typeface="Arial"/>
                <a:ea typeface="Arial"/>
                <a:cs typeface="Arial"/>
                <a:sym typeface="Arial"/>
              </a:rPr>
              <a:t>)</a:t>
            </a:r>
            <a:endParaRPr dirty="0"/>
          </a:p>
        </p:txBody>
      </p:sp>
      <p:sp>
        <p:nvSpPr>
          <p:cNvPr id="235" name="Google Shape;235;p27"/>
          <p:cNvSpPr txBox="1"/>
          <p:nvPr/>
        </p:nvSpPr>
        <p:spPr>
          <a:xfrm>
            <a:off x="7824787" y="3141662"/>
            <a:ext cx="2665412" cy="338514"/>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3D363B"/>
              </a:buClr>
              <a:buSzPts val="1600"/>
              <a:buFont typeface="Arial"/>
              <a:buNone/>
            </a:pPr>
            <a:r>
              <a:rPr lang="en-US" sz="1600" b="0" i="0" u="none" dirty="0">
                <a:solidFill>
                  <a:srgbClr val="3D363B"/>
                </a:solidFill>
                <a:latin typeface="Arial"/>
                <a:ea typeface="Arial"/>
                <a:cs typeface="Arial"/>
                <a:sym typeface="Arial"/>
              </a:rPr>
              <a:t>(</a:t>
            </a:r>
            <a:r>
              <a:rPr lang="en-US" sz="1600" b="0" i="0" u="none" dirty="0" err="1">
                <a:solidFill>
                  <a:srgbClr val="3D363B"/>
                </a:solidFill>
                <a:latin typeface="Arial"/>
                <a:ea typeface="Arial"/>
                <a:cs typeface="Arial"/>
                <a:sym typeface="Arial"/>
              </a:rPr>
              <a:t>сөздер</a:t>
            </a:r>
            <a:r>
              <a:rPr lang="en-US" sz="1600" b="0" i="0" u="none" dirty="0">
                <a:solidFill>
                  <a:srgbClr val="3D363B"/>
                </a:solidFill>
                <a:latin typeface="Arial"/>
                <a:ea typeface="Arial"/>
                <a:cs typeface="Arial"/>
                <a:sym typeface="Arial"/>
              </a:rPr>
              <a:t> </a:t>
            </a:r>
            <a:r>
              <a:rPr lang="en-US" sz="1600" b="0" i="0" u="none" dirty="0" err="1">
                <a:solidFill>
                  <a:srgbClr val="3D363B"/>
                </a:solidFill>
                <a:latin typeface="Arial"/>
                <a:ea typeface="Arial"/>
                <a:cs typeface="Arial"/>
                <a:sym typeface="Arial"/>
              </a:rPr>
              <a:t>көрсетілмеген</a:t>
            </a:r>
            <a:r>
              <a:rPr lang="en-US" sz="1600" b="0" i="0" u="none" dirty="0">
                <a:solidFill>
                  <a:srgbClr val="3D363B"/>
                </a:solidFill>
                <a:latin typeface="Arial"/>
                <a:ea typeface="Arial"/>
                <a:cs typeface="Arial"/>
                <a:sym typeface="Arial"/>
              </a:rPr>
              <a:t>)</a:t>
            </a:r>
            <a:endParaRPr dirty="0"/>
          </a:p>
        </p:txBody>
      </p:sp>
      <p:sp>
        <p:nvSpPr>
          <p:cNvPr id="236" name="Google Shape;236;p27"/>
          <p:cNvSpPr txBox="1"/>
          <p:nvPr/>
        </p:nvSpPr>
        <p:spPr>
          <a:xfrm>
            <a:off x="1703387" y="2276475"/>
            <a:ext cx="2089150" cy="647700"/>
          </a:xfrm>
          <a:prstGeom prst="rect">
            <a:avLst/>
          </a:prstGeom>
          <a:gradFill>
            <a:gsLst>
              <a:gs pos="0">
                <a:srgbClr val="BAB3B8"/>
              </a:gs>
              <a:gs pos="100000">
                <a:srgbClr val="AFA8AD"/>
              </a:gs>
            </a:gsLst>
            <a:lin ang="5400000" scaled="0"/>
          </a:gradFill>
          <a:ln w="9525" cap="flat" cmpd="sng">
            <a:solidFill>
              <a:srgbClr val="7A6C76"/>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1B3843"/>
              </a:buClr>
              <a:buSzPts val="1800"/>
              <a:buFont typeface="Arial"/>
              <a:buNone/>
            </a:pPr>
            <a:r>
              <a:rPr lang="en-US" sz="1800" b="1" i="0" u="none">
                <a:solidFill>
                  <a:srgbClr val="1B3843"/>
                </a:solidFill>
                <a:latin typeface="Arial"/>
                <a:ea typeface="Arial"/>
                <a:cs typeface="Arial"/>
                <a:sym typeface="Arial"/>
              </a:rPr>
              <a:t>(</a:t>
            </a:r>
            <a:r>
              <a:rPr lang="en-US" sz="1800" b="1" i="0" u="none">
                <a:solidFill>
                  <a:srgbClr val="3D363B"/>
                </a:solidFill>
                <a:latin typeface="Arial"/>
                <a:ea typeface="Arial"/>
                <a:cs typeface="Arial"/>
                <a:sym typeface="Arial"/>
              </a:rPr>
              <a:t>1) Факті</a:t>
            </a:r>
            <a:endParaRPr/>
          </a:p>
          <a:p>
            <a:pPr marL="0" marR="0" lvl="0" indent="0" algn="ctr" rtl="0">
              <a:lnSpc>
                <a:spcPct val="100000"/>
              </a:lnSpc>
              <a:spcBef>
                <a:spcPts val="0"/>
              </a:spcBef>
              <a:spcAft>
                <a:spcPts val="0"/>
              </a:spcAft>
              <a:buClr>
                <a:srgbClr val="3D363B"/>
              </a:buClr>
              <a:buSzPts val="1800"/>
              <a:buFont typeface="Arial"/>
              <a:buNone/>
            </a:pPr>
            <a:r>
              <a:rPr lang="en-US" sz="1800" b="1" i="0" u="none">
                <a:solidFill>
                  <a:srgbClr val="3D363B"/>
                </a:solidFill>
                <a:latin typeface="Arial"/>
                <a:ea typeface="Arial"/>
                <a:cs typeface="Arial"/>
                <a:sym typeface="Arial"/>
              </a:rPr>
              <a:t>ақпарат</a:t>
            </a:r>
            <a:endParaRPr/>
          </a:p>
        </p:txBody>
      </p:sp>
      <p:sp>
        <p:nvSpPr>
          <p:cNvPr id="237" name="Google Shape;237;p27"/>
          <p:cNvSpPr txBox="1"/>
          <p:nvPr/>
        </p:nvSpPr>
        <p:spPr>
          <a:xfrm>
            <a:off x="4727575" y="2349500"/>
            <a:ext cx="2305050" cy="647700"/>
          </a:xfrm>
          <a:prstGeom prst="rect">
            <a:avLst/>
          </a:prstGeom>
          <a:gradFill>
            <a:gsLst>
              <a:gs pos="0">
                <a:srgbClr val="BAB3B8"/>
              </a:gs>
              <a:gs pos="100000">
                <a:srgbClr val="AFA8AD"/>
              </a:gs>
            </a:gsLst>
            <a:lin ang="5400000" scaled="0"/>
          </a:gradFill>
          <a:ln w="9525" cap="flat" cmpd="sng">
            <a:solidFill>
              <a:srgbClr val="7A6C76"/>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1B3843"/>
              </a:buClr>
              <a:buSzPts val="1800"/>
              <a:buFont typeface="Arial"/>
              <a:buNone/>
            </a:pPr>
            <a:r>
              <a:rPr lang="en-US" sz="1800" b="1" i="0" u="none">
                <a:solidFill>
                  <a:srgbClr val="1B3843"/>
                </a:solidFill>
                <a:latin typeface="Arial"/>
                <a:ea typeface="Arial"/>
                <a:cs typeface="Arial"/>
                <a:sym typeface="Arial"/>
              </a:rPr>
              <a:t>(</a:t>
            </a:r>
            <a:r>
              <a:rPr lang="en-US" sz="1800" b="1" i="0" u="none">
                <a:solidFill>
                  <a:srgbClr val="3D363B"/>
                </a:solidFill>
                <a:latin typeface="Arial"/>
                <a:ea typeface="Arial"/>
                <a:cs typeface="Arial"/>
                <a:sym typeface="Arial"/>
              </a:rPr>
              <a:t>2) Концептуалды</a:t>
            </a:r>
            <a:endParaRPr/>
          </a:p>
          <a:p>
            <a:pPr marL="0" marR="0" lvl="0" indent="0" algn="ctr" rtl="0">
              <a:lnSpc>
                <a:spcPct val="100000"/>
              </a:lnSpc>
              <a:spcBef>
                <a:spcPts val="0"/>
              </a:spcBef>
              <a:spcAft>
                <a:spcPts val="0"/>
              </a:spcAft>
              <a:buClr>
                <a:srgbClr val="3D363B"/>
              </a:buClr>
              <a:buSzPts val="1800"/>
              <a:buFont typeface="Arial"/>
              <a:buNone/>
            </a:pPr>
            <a:r>
              <a:rPr lang="en-US" sz="1800" b="1" i="0" u="none">
                <a:solidFill>
                  <a:srgbClr val="3D363B"/>
                </a:solidFill>
                <a:latin typeface="Arial"/>
                <a:ea typeface="Arial"/>
                <a:cs typeface="Arial"/>
                <a:sym typeface="Arial"/>
              </a:rPr>
              <a:t>ақпарат</a:t>
            </a:r>
            <a:endParaRPr/>
          </a:p>
        </p:txBody>
      </p:sp>
      <p:sp>
        <p:nvSpPr>
          <p:cNvPr id="238" name="Google Shape;238;p27"/>
          <p:cNvSpPr txBox="1"/>
          <p:nvPr/>
        </p:nvSpPr>
        <p:spPr>
          <a:xfrm>
            <a:off x="7851775" y="2409825"/>
            <a:ext cx="2663825" cy="647700"/>
          </a:xfrm>
          <a:prstGeom prst="rect">
            <a:avLst/>
          </a:prstGeom>
          <a:gradFill>
            <a:gsLst>
              <a:gs pos="0">
                <a:srgbClr val="BAB3B8"/>
              </a:gs>
              <a:gs pos="100000">
                <a:srgbClr val="AFA8AD"/>
              </a:gs>
            </a:gsLst>
            <a:lin ang="5400000" scaled="0"/>
          </a:gradFill>
          <a:ln w="9525" cap="flat" cmpd="sng">
            <a:solidFill>
              <a:srgbClr val="7A6C76"/>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a:solidFill>
                <a:srgbClr val="1B3843"/>
              </a:solidFill>
              <a:latin typeface="Arial"/>
              <a:ea typeface="Arial"/>
              <a:cs typeface="Arial"/>
              <a:sym typeface="Arial"/>
            </a:endParaRPr>
          </a:p>
          <a:p>
            <a:pPr marL="0" marR="0" lvl="0" indent="0" algn="ctr" rtl="0">
              <a:lnSpc>
                <a:spcPct val="100000"/>
              </a:lnSpc>
              <a:spcBef>
                <a:spcPts val="0"/>
              </a:spcBef>
              <a:spcAft>
                <a:spcPts val="0"/>
              </a:spcAft>
              <a:buClr>
                <a:srgbClr val="3D363B"/>
              </a:buClr>
              <a:buSzPts val="1800"/>
              <a:buFont typeface="Arial"/>
              <a:buNone/>
            </a:pPr>
            <a:r>
              <a:rPr lang="en-US" sz="1800" b="1" i="0" u="none">
                <a:solidFill>
                  <a:srgbClr val="3D363B"/>
                </a:solidFill>
                <a:latin typeface="Arial"/>
                <a:ea typeface="Arial"/>
                <a:cs typeface="Arial"/>
                <a:sym typeface="Arial"/>
              </a:rPr>
              <a:t>(3) Ішкі мәтін</a:t>
            </a:r>
            <a:endParaRPr/>
          </a:p>
          <a:p>
            <a:pPr marL="0" marR="0" lvl="0" indent="0" algn="ctr" rtl="0">
              <a:lnSpc>
                <a:spcPct val="100000"/>
              </a:lnSpc>
              <a:spcBef>
                <a:spcPts val="0"/>
              </a:spcBef>
              <a:spcAft>
                <a:spcPts val="0"/>
              </a:spcAft>
              <a:buClr>
                <a:srgbClr val="3D363B"/>
              </a:buClr>
              <a:buSzPts val="1800"/>
              <a:buFont typeface="Arial"/>
              <a:buNone/>
            </a:pPr>
            <a:r>
              <a:rPr lang="en-US" sz="1800" b="1" i="0" u="none">
                <a:solidFill>
                  <a:srgbClr val="3D363B"/>
                </a:solidFill>
                <a:latin typeface="Arial"/>
                <a:ea typeface="Arial"/>
                <a:cs typeface="Arial"/>
                <a:sym typeface="Arial"/>
              </a:rPr>
              <a:t>ақпарат</a:t>
            </a:r>
            <a:endParaRPr/>
          </a:p>
          <a:p>
            <a:pPr marL="0" marR="0" lvl="0" indent="0" algn="ctr" rtl="0">
              <a:lnSpc>
                <a:spcPct val="100000"/>
              </a:lnSpc>
              <a:spcBef>
                <a:spcPts val="0"/>
              </a:spcBef>
              <a:spcAft>
                <a:spcPts val="0"/>
              </a:spcAft>
              <a:buClr>
                <a:srgbClr val="1B3843"/>
              </a:buClr>
              <a:buSzPts val="1800"/>
              <a:buFont typeface="Arial"/>
              <a:buNone/>
            </a:pPr>
            <a:r>
              <a:rPr lang="en-US" sz="1800" b="1" i="0" u="none">
                <a:solidFill>
                  <a:srgbClr val="1B3843"/>
                </a:solidFill>
                <a:latin typeface="Arial"/>
                <a:ea typeface="Arial"/>
                <a:cs typeface="Arial"/>
                <a:sym typeface="Arial"/>
              </a:rPr>
              <a:t> </a:t>
            </a:r>
            <a:endParaRPr/>
          </a:p>
        </p:txBody>
      </p:sp>
      <p:sp>
        <p:nvSpPr>
          <p:cNvPr id="239" name="Google Shape;239;p27"/>
          <p:cNvSpPr txBox="1"/>
          <p:nvPr/>
        </p:nvSpPr>
        <p:spPr>
          <a:xfrm>
            <a:off x="3287712" y="4581525"/>
            <a:ext cx="2232025" cy="914400"/>
          </a:xfrm>
          <a:prstGeom prst="rect">
            <a:avLst/>
          </a:prstGeom>
          <a:gradFill>
            <a:gsLst>
              <a:gs pos="0">
                <a:srgbClr val="BAB3B8"/>
              </a:gs>
              <a:gs pos="100000">
                <a:srgbClr val="AFA8AD"/>
              </a:gs>
            </a:gsLst>
            <a:lin ang="5400000" scaled="0"/>
          </a:gradFill>
          <a:ln w="9525" cap="flat" cmpd="sng">
            <a:solidFill>
              <a:srgbClr val="7A6C76"/>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3D363B"/>
              </a:buClr>
              <a:buSzPts val="1800"/>
              <a:buFont typeface="Arial"/>
              <a:buNone/>
            </a:pPr>
            <a:r>
              <a:rPr lang="en-US" sz="1800" b="1" i="0" u="none">
                <a:solidFill>
                  <a:srgbClr val="3D363B"/>
                </a:solidFill>
                <a:latin typeface="Arial"/>
                <a:ea typeface="Arial"/>
                <a:cs typeface="Arial"/>
                <a:sym typeface="Arial"/>
              </a:rPr>
              <a:t>Кез келген мәтін</a:t>
            </a:r>
            <a:endParaRPr/>
          </a:p>
        </p:txBody>
      </p:sp>
      <p:sp>
        <p:nvSpPr>
          <p:cNvPr id="240" name="Google Shape;240;p27"/>
          <p:cNvSpPr txBox="1"/>
          <p:nvPr/>
        </p:nvSpPr>
        <p:spPr>
          <a:xfrm>
            <a:off x="7648575" y="4581525"/>
            <a:ext cx="2611438" cy="914400"/>
          </a:xfrm>
          <a:prstGeom prst="rect">
            <a:avLst/>
          </a:prstGeom>
          <a:gradFill>
            <a:gsLst>
              <a:gs pos="0">
                <a:srgbClr val="BAB3B8"/>
              </a:gs>
              <a:gs pos="100000">
                <a:srgbClr val="AFA8AD"/>
              </a:gs>
            </a:gsLst>
            <a:lin ang="5400000" scaled="0"/>
          </a:gradFill>
          <a:ln w="9525" cap="flat" cmpd="sng">
            <a:solidFill>
              <a:srgbClr val="7A6C76"/>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1B3843"/>
              </a:buClr>
              <a:buSzPts val="1800"/>
              <a:buFont typeface="Arial"/>
              <a:buNone/>
            </a:pPr>
            <a:r>
              <a:rPr lang="en-US" sz="1800" b="1" i="0" u="none">
                <a:solidFill>
                  <a:srgbClr val="1B3843"/>
                </a:solidFill>
                <a:latin typeface="Arial"/>
                <a:ea typeface="Arial"/>
                <a:cs typeface="Arial"/>
                <a:sym typeface="Arial"/>
              </a:rPr>
              <a:t>Көркем мәтін</a:t>
            </a:r>
            <a:endParaRPr/>
          </a:p>
        </p:txBody>
      </p:sp>
      <p:sp>
        <p:nvSpPr>
          <p:cNvPr id="241" name="Google Shape;241;p27"/>
          <p:cNvSpPr/>
          <p:nvPr/>
        </p:nvSpPr>
        <p:spPr>
          <a:xfrm flipH="1">
            <a:off x="4425950" y="3602037"/>
            <a:ext cx="1006475" cy="763587"/>
          </a:xfrm>
          <a:custGeom>
            <a:avLst/>
            <a:gdLst/>
            <a:ahLst/>
            <a:cxnLst/>
            <a:rect l="l" t="t" r="r" b="b"/>
            <a:pathLst>
              <a:path w="1006470" h="763588" extrusionOk="0">
                <a:moveTo>
                  <a:pt x="0" y="0"/>
                </a:moveTo>
                <a:lnTo>
                  <a:pt x="1006470" y="763588"/>
                </a:lnTo>
              </a:path>
            </a:pathLst>
          </a:custGeom>
          <a:noFill/>
          <a:ln w="9525" cap="flat" cmpd="sng">
            <a:solidFill>
              <a:srgbClr val="000000"/>
            </a:solidFill>
            <a:prstDash val="solid"/>
            <a:round/>
            <a:headEnd type="none" w="med" len="med"/>
            <a:tailEnd type="stealth"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2" name="Google Shape;242;p27"/>
          <p:cNvSpPr/>
          <p:nvPr/>
        </p:nvSpPr>
        <p:spPr>
          <a:xfrm>
            <a:off x="3179762" y="3571875"/>
            <a:ext cx="1008062" cy="793750"/>
          </a:xfrm>
          <a:custGeom>
            <a:avLst/>
            <a:gdLst/>
            <a:ahLst/>
            <a:cxnLst/>
            <a:rect l="l" t="t" r="r" b="b"/>
            <a:pathLst>
              <a:path w="1008061" h="793754" extrusionOk="0">
                <a:moveTo>
                  <a:pt x="0" y="0"/>
                </a:moveTo>
                <a:lnTo>
                  <a:pt x="1008061" y="793754"/>
                </a:lnTo>
              </a:path>
            </a:pathLst>
          </a:custGeom>
          <a:noFill/>
          <a:ln w="9525" cap="flat" cmpd="sng">
            <a:solidFill>
              <a:srgbClr val="000000"/>
            </a:solidFill>
            <a:prstDash val="solid"/>
            <a:round/>
            <a:headEnd type="none" w="med" len="med"/>
            <a:tailEnd type="stealth"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3" name="Google Shape;243;p27"/>
          <p:cNvSpPr/>
          <p:nvPr/>
        </p:nvSpPr>
        <p:spPr>
          <a:xfrm>
            <a:off x="9048750" y="3860800"/>
            <a:ext cx="0" cy="504825"/>
          </a:xfrm>
          <a:custGeom>
            <a:avLst/>
            <a:gdLst/>
            <a:ahLst/>
            <a:cxnLst/>
            <a:rect l="l" t="t" r="r" b="b"/>
            <a:pathLst>
              <a:path w="120000" h="504821" extrusionOk="0">
                <a:moveTo>
                  <a:pt x="0" y="0"/>
                </a:moveTo>
                <a:lnTo>
                  <a:pt x="0" y="504821"/>
                </a:lnTo>
              </a:path>
            </a:pathLst>
          </a:custGeom>
          <a:noFill/>
          <a:ln w="9525" cap="flat" cmpd="sng">
            <a:solidFill>
              <a:srgbClr val="000000"/>
            </a:solidFill>
            <a:prstDash val="solid"/>
            <a:round/>
            <a:headEnd type="none" w="med" len="med"/>
            <a:tailEnd type="stealth"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46" name="Google Shape;246;p27" descr="1. Пирамида Блума - Курс &amp;quot;Развитие навыков функционального чтения&amp;quot;"/>
          <p:cNvPicPr preferRelativeResize="0"/>
          <p:nvPr/>
        </p:nvPicPr>
        <p:blipFill rotWithShape="1">
          <a:blip r:embed="rId3">
            <a:alphaModFix/>
          </a:blip>
          <a:srcRect l="5682" t="10438" r="49198" b="2778"/>
          <a:stretch/>
        </p:blipFill>
        <p:spPr>
          <a:xfrm>
            <a:off x="314857" y="3141662"/>
            <a:ext cx="1701267" cy="2676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453FDF-F867-F9D4-558D-97E8CA5A55DB}"/>
              </a:ext>
            </a:extLst>
          </p:cNvPr>
          <p:cNvSpPr>
            <a:spLocks noGrp="1"/>
          </p:cNvSpPr>
          <p:nvPr>
            <p:ph idx="1"/>
          </p:nvPr>
        </p:nvSpPr>
        <p:spPr>
          <a:xfrm>
            <a:off x="341667" y="401260"/>
            <a:ext cx="8395933" cy="3515783"/>
          </a:xfrm>
        </p:spPr>
        <p:style>
          <a:lnRef idx="1">
            <a:schemeClr val="accent6"/>
          </a:lnRef>
          <a:fillRef idx="3">
            <a:schemeClr val="accent6"/>
          </a:fillRef>
          <a:effectRef idx="2">
            <a:schemeClr val="accent6"/>
          </a:effectRef>
          <a:fontRef idx="minor">
            <a:schemeClr val="lt1"/>
          </a:fontRef>
        </p:style>
        <p:txBody>
          <a:bodyPr>
            <a:normAutofit/>
          </a:bodyPr>
          <a:lstStyle/>
          <a:p>
            <a:pPr fontAlgn="base"/>
            <a:r>
              <a:rPr lang="kk-KZ" sz="1600" b="1" dirty="0">
                <a:latin typeface="Times New Roman" panose="02020603050405020304" pitchFamily="18" charset="0"/>
                <a:cs typeface="Times New Roman" panose="02020603050405020304" pitchFamily="18" charset="0"/>
              </a:rPr>
              <a:t>Суретші мектепке 25 жасында барған</a:t>
            </a:r>
            <a:endParaRPr lang="ru-RU" sz="1600" b="1" dirty="0">
              <a:latin typeface="Times New Roman" panose="02020603050405020304" pitchFamily="18" charset="0"/>
              <a:cs typeface="Times New Roman" panose="02020603050405020304" pitchFamily="18" charset="0"/>
            </a:endParaRPr>
          </a:p>
          <a:p>
            <a:pPr fontAlgn="base"/>
            <a:r>
              <a:rPr lang="kk-KZ" sz="1600" dirty="0">
                <a:latin typeface="Times New Roman" panose="02020603050405020304" pitchFamily="18" charset="0"/>
                <a:cs typeface="Times New Roman" panose="02020603050405020304" pitchFamily="18" charset="0"/>
              </a:rPr>
              <a:t>Әбілхан Қастеев отбасымен Жаркентке көшіп барып, сол жерде бір байдың жалшысы болып жұмыс істейді. Фотограф Саламатов оның әсемдікке деген ерекше қызығушылығын байқап, жасаған бұйымдарын суретке түсіріп, Қызылорда қаласына жібереді.</a:t>
            </a:r>
            <a:endParaRPr lang="ru-RU" sz="1600" dirty="0">
              <a:latin typeface="Times New Roman" panose="02020603050405020304" pitchFamily="18" charset="0"/>
              <a:cs typeface="Times New Roman" panose="02020603050405020304" pitchFamily="18" charset="0"/>
            </a:endParaRPr>
          </a:p>
          <a:p>
            <a:pPr fontAlgn="base"/>
            <a:r>
              <a:rPr lang="kk-KZ" sz="1600" dirty="0">
                <a:latin typeface="Times New Roman" panose="02020603050405020304" pitchFamily="18" charset="0"/>
                <a:cs typeface="Times New Roman" panose="02020603050405020304" pitchFamily="18" charset="0"/>
              </a:rPr>
              <a:t>Қазақ бейнелеу өнерінің негізін салушы кескіндемеші еңбек жолын Түрксіб темір жолынан бастаған. Дәлірек айтсақ, темір жолдың құрылыс жұмыстарына атсалысады. Арасында демалған уақытында тасқа сурет салады. Бірде тастағы Лениннің суретін бастықтардың бірі көріп қалып, суретшіні Алматыға оқуға жібереді. Осылайша мектепте оқи бастағанында жасы 25-те еді. Алайда оның білімге деген құштарлығы мен араб және латын жазуын өз бетімен үйренуі көп көмегін тигізеді.</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Мектеп директоры оның суретке деген қызығушылығын байқап, Николай Хлудов есімді суретшімен таныстырады. Хлудов Әбілхан Қастеевті өзінің студиясына қабылдап, Жетісудағы ең танымал суретшінің сабағына қатысады. </a:t>
            </a:r>
            <a:endParaRPr lang="ru-KZ" sz="1600"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576890A5-A95D-455E-4AA8-DE2BAD98387F}"/>
              </a:ext>
            </a:extLst>
          </p:cNvPr>
          <p:cNvPicPr>
            <a:picLocks noChangeAspect="1"/>
          </p:cNvPicPr>
          <p:nvPr/>
        </p:nvPicPr>
        <p:blipFill>
          <a:blip r:embed="rId2" cstate="print"/>
          <a:srcRect/>
          <a:stretch>
            <a:fillRect/>
          </a:stretch>
        </p:blipFill>
        <p:spPr bwMode="auto">
          <a:xfrm>
            <a:off x="9187324" y="1087636"/>
            <a:ext cx="2539009" cy="1453204"/>
          </a:xfrm>
          <a:prstGeom prst="rect">
            <a:avLst/>
          </a:prstGeom>
          <a:noFill/>
          <a:ln w="9525">
            <a:noFill/>
            <a:miter lim="800000"/>
            <a:headEnd/>
            <a:tailEnd/>
          </a:ln>
        </p:spPr>
      </p:pic>
      <p:pic>
        <p:nvPicPr>
          <p:cNvPr id="8" name="Рисунок 7">
            <a:extLst>
              <a:ext uri="{FF2B5EF4-FFF2-40B4-BE49-F238E27FC236}">
                <a16:creationId xmlns:a16="http://schemas.microsoft.com/office/drawing/2014/main" id="{C053A472-CCE7-7325-35F2-67CE3635A1DB}"/>
              </a:ext>
            </a:extLst>
          </p:cNvPr>
          <p:cNvPicPr>
            <a:picLocks noChangeAspect="1"/>
          </p:cNvPicPr>
          <p:nvPr/>
        </p:nvPicPr>
        <p:blipFill>
          <a:blip r:embed="rId3"/>
          <a:stretch>
            <a:fillRect/>
          </a:stretch>
        </p:blipFill>
        <p:spPr>
          <a:xfrm>
            <a:off x="9187324" y="2715377"/>
            <a:ext cx="2539008" cy="1644991"/>
          </a:xfrm>
          <a:prstGeom prst="rect">
            <a:avLst/>
          </a:prstGeom>
        </p:spPr>
      </p:pic>
      <p:pic>
        <p:nvPicPr>
          <p:cNvPr id="9" name="Рисунок 8">
            <a:extLst>
              <a:ext uri="{FF2B5EF4-FFF2-40B4-BE49-F238E27FC236}">
                <a16:creationId xmlns:a16="http://schemas.microsoft.com/office/drawing/2014/main" id="{866AC7EA-EE76-739C-B6D9-F8ED02A2F11A}"/>
              </a:ext>
            </a:extLst>
          </p:cNvPr>
          <p:cNvPicPr>
            <a:picLocks noChangeAspect="1"/>
          </p:cNvPicPr>
          <p:nvPr/>
        </p:nvPicPr>
        <p:blipFill>
          <a:blip r:embed="rId4"/>
          <a:stretch>
            <a:fillRect/>
          </a:stretch>
        </p:blipFill>
        <p:spPr>
          <a:xfrm>
            <a:off x="9187324" y="4612981"/>
            <a:ext cx="2539008" cy="1511734"/>
          </a:xfrm>
          <a:prstGeom prst="rect">
            <a:avLst/>
          </a:prstGeom>
        </p:spPr>
      </p:pic>
      <p:sp>
        <p:nvSpPr>
          <p:cNvPr id="11" name="TextBox 10">
            <a:extLst>
              <a:ext uri="{FF2B5EF4-FFF2-40B4-BE49-F238E27FC236}">
                <a16:creationId xmlns:a16="http://schemas.microsoft.com/office/drawing/2014/main" id="{70CA9B53-D800-A4A7-D013-8B37D1BA0493}"/>
              </a:ext>
            </a:extLst>
          </p:cNvPr>
          <p:cNvSpPr txBox="1"/>
          <p:nvPr/>
        </p:nvSpPr>
        <p:spPr>
          <a:xfrm>
            <a:off x="341668" y="4169656"/>
            <a:ext cx="8395932" cy="232884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spcAft>
                <a:spcPts val="1000"/>
              </a:spcAft>
              <a:buNone/>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1.Суретке тақырып қой</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buNone/>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2. Шағын мәтін жаз</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buNone/>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3. Суретшінің шығармасымен салыстыр</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buNone/>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4-тапсырма:  «Әбілхан Қастеев – Қазақстан бейнелеу өнері тарихындағы жарқын құбылыс» (70-90 сөз көлемінде жаңа сөздерді қатыстырып) эссе жаз.</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buNone/>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5-тапсырма: Суретші Ә.Қастеевтің суреттері туралы «Төрт сөйлем» тәсілімен пікір, дәлел, мысал, қорытынды жаз.</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92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B22CD42E-88E8-3769-7487-F7D4193B21FA}"/>
              </a:ext>
            </a:extLst>
          </p:cNvPr>
          <p:cNvGraphicFramePr>
            <a:graphicFrameLocks noGrp="1"/>
          </p:cNvGraphicFramePr>
          <p:nvPr>
            <p:extLst>
              <p:ext uri="{D42A27DB-BD31-4B8C-83A1-F6EECF244321}">
                <p14:modId xmlns:p14="http://schemas.microsoft.com/office/powerpoint/2010/main" val="3120528177"/>
              </p:ext>
            </p:extLst>
          </p:nvPr>
        </p:nvGraphicFramePr>
        <p:xfrm>
          <a:off x="1765300" y="1163293"/>
          <a:ext cx="8661400" cy="4531413"/>
        </p:xfrm>
        <a:graphic>
          <a:graphicData uri="http://schemas.openxmlformats.org/drawingml/2006/table">
            <a:tbl>
              <a:tblPr firstRow="1" firstCol="1" bandRow="1">
                <a:tableStyleId>{E8B1032C-EA38-4F05-BA0D-38AFFFC7BED3}</a:tableStyleId>
              </a:tblPr>
              <a:tblGrid>
                <a:gridCol w="3751899">
                  <a:extLst>
                    <a:ext uri="{9D8B030D-6E8A-4147-A177-3AD203B41FA5}">
                      <a16:colId xmlns:a16="http://schemas.microsoft.com/office/drawing/2014/main" val="2742104256"/>
                    </a:ext>
                  </a:extLst>
                </a:gridCol>
                <a:gridCol w="1679638">
                  <a:extLst>
                    <a:ext uri="{9D8B030D-6E8A-4147-A177-3AD203B41FA5}">
                      <a16:colId xmlns:a16="http://schemas.microsoft.com/office/drawing/2014/main" val="3944591831"/>
                    </a:ext>
                  </a:extLst>
                </a:gridCol>
                <a:gridCol w="3229863">
                  <a:extLst>
                    <a:ext uri="{9D8B030D-6E8A-4147-A177-3AD203B41FA5}">
                      <a16:colId xmlns:a16="http://schemas.microsoft.com/office/drawing/2014/main" val="3755535462"/>
                    </a:ext>
                  </a:extLst>
                </a:gridCol>
              </a:tblGrid>
              <a:tr h="349846">
                <a:tc>
                  <a:txBody>
                    <a:bodyPr/>
                    <a:lstStyle/>
                    <a:p>
                      <a:pPr algn="ctr">
                        <a:buNone/>
                      </a:pPr>
                      <a:r>
                        <a:rPr lang="kk-KZ" sz="1800" kern="100" dirty="0">
                          <a:solidFill>
                            <a:srgbClr val="002060"/>
                          </a:solidFill>
                          <a:effectLst/>
                          <a:latin typeface="Times New Roman" panose="02020603050405020304" pitchFamily="18" charset="0"/>
                          <a:cs typeface="Times New Roman" panose="02020603050405020304" pitchFamily="18" charset="0"/>
                        </a:rPr>
                        <a:t>Тапсырма</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kk-KZ" sz="1800" kern="100" dirty="0">
                          <a:solidFill>
                            <a:srgbClr val="002060"/>
                          </a:solidFill>
                          <a:effectLst/>
                          <a:latin typeface="Times New Roman" panose="02020603050405020304" pitchFamily="18" charset="0"/>
                          <a:cs typeface="Times New Roman" panose="02020603050405020304" pitchFamily="18" charset="0"/>
                        </a:rPr>
                        <a:t>1-мәтін</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kk-KZ" sz="1800" kern="100" dirty="0">
                          <a:solidFill>
                            <a:srgbClr val="002060"/>
                          </a:solidFill>
                          <a:effectLst/>
                          <a:latin typeface="Times New Roman" panose="02020603050405020304" pitchFamily="18" charset="0"/>
                          <a:cs typeface="Times New Roman" panose="02020603050405020304" pitchFamily="18" charset="0"/>
                        </a:rPr>
                        <a:t>2-мәтін</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0980662"/>
                  </a:ext>
                </a:extLst>
              </a:tr>
              <a:tr h="349846">
                <a:tc>
                  <a:txBody>
                    <a:bodyPr/>
                    <a:lstStyle/>
                    <a:p>
                      <a:pPr>
                        <a:buNone/>
                      </a:pPr>
                      <a:r>
                        <a:rPr lang="kk-KZ" sz="1800" kern="100" dirty="0">
                          <a:solidFill>
                            <a:srgbClr val="002060"/>
                          </a:solidFill>
                          <a:effectLst/>
                          <a:latin typeface="Times New Roman" panose="02020603050405020304" pitchFamily="18" charset="0"/>
                          <a:cs typeface="Times New Roman" panose="02020603050405020304" pitchFamily="18" charset="0"/>
                        </a:rPr>
                        <a:t>Мәтін түрі</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kk-KZ" sz="1800" kern="100">
                          <a:solidFill>
                            <a:srgbClr val="002060"/>
                          </a:solidFill>
                          <a:effectLst/>
                          <a:latin typeface="Times New Roman" panose="02020603050405020304" pitchFamily="18" charset="0"/>
                          <a:cs typeface="Times New Roman" panose="02020603050405020304" pitchFamily="18" charset="0"/>
                        </a:rPr>
                        <a:t> </a:t>
                      </a:r>
                      <a:endParaRPr lang="ru-RU"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kk-KZ" sz="1800" kern="100">
                          <a:solidFill>
                            <a:srgbClr val="002060"/>
                          </a:solidFill>
                          <a:effectLst/>
                          <a:latin typeface="Times New Roman" panose="02020603050405020304" pitchFamily="18" charset="0"/>
                          <a:cs typeface="Times New Roman" panose="02020603050405020304" pitchFamily="18" charset="0"/>
                        </a:rPr>
                        <a:t> </a:t>
                      </a:r>
                      <a:endParaRPr lang="ru-RU"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3834967"/>
                  </a:ext>
                </a:extLst>
              </a:tr>
              <a:tr h="699692">
                <a:tc>
                  <a:txBody>
                    <a:bodyPr/>
                    <a:lstStyle/>
                    <a:p>
                      <a:pPr>
                        <a:buNone/>
                      </a:pPr>
                      <a:r>
                        <a:rPr lang="kk-KZ" sz="1800" kern="100" dirty="0">
                          <a:solidFill>
                            <a:srgbClr val="002060"/>
                          </a:solidFill>
                          <a:effectLst/>
                          <a:latin typeface="Times New Roman" panose="02020603050405020304" pitchFamily="18" charset="0"/>
                          <a:cs typeface="Times New Roman" panose="02020603050405020304" pitchFamily="18" charset="0"/>
                        </a:rPr>
                        <a:t>Мәтін тақырыбы</a:t>
                      </a:r>
                      <a:endParaRPr lang="ru-RU" sz="1800" dirty="0">
                        <a:solidFill>
                          <a:srgbClr val="002060"/>
                        </a:solidFill>
                        <a:effectLst/>
                        <a:latin typeface="Times New Roman" panose="02020603050405020304" pitchFamily="18" charset="0"/>
                        <a:cs typeface="Times New Roman" panose="02020603050405020304" pitchFamily="18" charset="0"/>
                      </a:endParaRPr>
                    </a:p>
                    <a:p>
                      <a:pPr>
                        <a:buNone/>
                      </a:pPr>
                      <a:r>
                        <a:rPr lang="kk-KZ" sz="1800" kern="100" dirty="0">
                          <a:solidFill>
                            <a:srgbClr val="002060"/>
                          </a:solidFill>
                          <a:effectLst/>
                          <a:latin typeface="Times New Roman" panose="02020603050405020304" pitchFamily="18" charset="0"/>
                          <a:cs typeface="Times New Roman" panose="02020603050405020304" pitchFamily="18" charset="0"/>
                        </a:rPr>
                        <a:t>Не туралы?</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kk-KZ" sz="1800" kern="100">
                          <a:solidFill>
                            <a:srgbClr val="002060"/>
                          </a:solidFill>
                          <a:effectLst/>
                          <a:latin typeface="Times New Roman" panose="02020603050405020304" pitchFamily="18" charset="0"/>
                          <a:cs typeface="Times New Roman" panose="02020603050405020304" pitchFamily="18" charset="0"/>
                        </a:rPr>
                        <a:t> </a:t>
                      </a:r>
                      <a:endParaRPr lang="ru-RU"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kk-KZ" sz="1800" kern="100">
                          <a:solidFill>
                            <a:srgbClr val="002060"/>
                          </a:solidFill>
                          <a:effectLst/>
                          <a:latin typeface="Times New Roman" panose="02020603050405020304" pitchFamily="18" charset="0"/>
                          <a:cs typeface="Times New Roman" panose="02020603050405020304" pitchFamily="18" charset="0"/>
                        </a:rPr>
                        <a:t> </a:t>
                      </a:r>
                      <a:endParaRPr lang="ru-RU"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222295"/>
                  </a:ext>
                </a:extLst>
              </a:tr>
              <a:tr h="699692">
                <a:tc>
                  <a:txBody>
                    <a:bodyPr/>
                    <a:lstStyle/>
                    <a:p>
                      <a:pPr>
                        <a:buNone/>
                      </a:pPr>
                      <a:r>
                        <a:rPr lang="kk-KZ" sz="1800" kern="100">
                          <a:solidFill>
                            <a:srgbClr val="002060"/>
                          </a:solidFill>
                          <a:effectLst/>
                          <a:latin typeface="Times New Roman" panose="02020603050405020304" pitchFamily="18" charset="0"/>
                          <a:cs typeface="Times New Roman" panose="02020603050405020304" pitchFamily="18" charset="0"/>
                        </a:rPr>
                        <a:t>Мәтіннің  идеясы</a:t>
                      </a:r>
                      <a:endParaRPr lang="ru-RU" sz="1800">
                        <a:solidFill>
                          <a:srgbClr val="002060"/>
                        </a:solidFill>
                        <a:effectLst/>
                        <a:latin typeface="Times New Roman" panose="02020603050405020304" pitchFamily="18" charset="0"/>
                        <a:cs typeface="Times New Roman" panose="02020603050405020304" pitchFamily="18" charset="0"/>
                      </a:endParaRPr>
                    </a:p>
                    <a:p>
                      <a:pPr>
                        <a:buNone/>
                      </a:pPr>
                      <a:r>
                        <a:rPr lang="kk-KZ" sz="1800" kern="100">
                          <a:solidFill>
                            <a:srgbClr val="002060"/>
                          </a:solidFill>
                          <a:effectLst/>
                          <a:latin typeface="Times New Roman" panose="02020603050405020304" pitchFamily="18" charset="0"/>
                          <a:cs typeface="Times New Roman" panose="02020603050405020304" pitchFamily="18" charset="0"/>
                        </a:rPr>
                        <a:t>Не үшін жазылған?</a:t>
                      </a:r>
                      <a:endParaRPr lang="ru-RU"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kk-KZ" sz="1800" kern="100" dirty="0">
                          <a:solidFill>
                            <a:srgbClr val="002060"/>
                          </a:solidFill>
                          <a:effectLst/>
                          <a:latin typeface="Times New Roman" panose="02020603050405020304" pitchFamily="18" charset="0"/>
                          <a:cs typeface="Times New Roman" panose="02020603050405020304" pitchFamily="18" charset="0"/>
                        </a:rPr>
                        <a:t> </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kk-KZ" sz="1800" kern="100">
                          <a:solidFill>
                            <a:srgbClr val="002060"/>
                          </a:solidFill>
                          <a:effectLst/>
                          <a:latin typeface="Times New Roman" panose="02020603050405020304" pitchFamily="18" charset="0"/>
                          <a:cs typeface="Times New Roman" panose="02020603050405020304" pitchFamily="18" charset="0"/>
                        </a:rPr>
                        <a:t> </a:t>
                      </a:r>
                      <a:endParaRPr lang="ru-RU"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93501457"/>
                  </a:ext>
                </a:extLst>
              </a:tr>
              <a:tr h="699692">
                <a:tc>
                  <a:txBody>
                    <a:bodyPr/>
                    <a:lstStyle/>
                    <a:p>
                      <a:pPr>
                        <a:buNone/>
                      </a:pPr>
                      <a:r>
                        <a:rPr lang="ru-RU" sz="1800">
                          <a:solidFill>
                            <a:srgbClr val="002060"/>
                          </a:solidFill>
                          <a:effectLst/>
                          <a:latin typeface="Times New Roman" panose="02020603050405020304" pitchFamily="18" charset="0"/>
                          <a:cs typeface="Times New Roman" panose="02020603050405020304" pitchFamily="18" charset="0"/>
                        </a:rPr>
                        <a:t>Мақсатты аудиториясы (кімге арналған?)</a:t>
                      </a:r>
                      <a:endParaRPr lang="ru-RU"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kk-KZ" sz="1800" kern="100">
                          <a:solidFill>
                            <a:srgbClr val="002060"/>
                          </a:solidFill>
                          <a:effectLst/>
                          <a:latin typeface="Times New Roman" panose="02020603050405020304" pitchFamily="18" charset="0"/>
                          <a:cs typeface="Times New Roman" panose="02020603050405020304" pitchFamily="18" charset="0"/>
                        </a:rPr>
                        <a:t> </a:t>
                      </a:r>
                      <a:endParaRPr lang="ru-RU"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kk-KZ" sz="1800" kern="100">
                          <a:solidFill>
                            <a:srgbClr val="002060"/>
                          </a:solidFill>
                          <a:effectLst/>
                          <a:latin typeface="Times New Roman" panose="02020603050405020304" pitchFamily="18" charset="0"/>
                          <a:cs typeface="Times New Roman" panose="02020603050405020304" pitchFamily="18" charset="0"/>
                        </a:rPr>
                        <a:t> </a:t>
                      </a:r>
                      <a:endParaRPr lang="ru-RU"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9662965"/>
                  </a:ext>
                </a:extLst>
              </a:tr>
              <a:tr h="1732645">
                <a:tc>
                  <a:txBody>
                    <a:bodyPr/>
                    <a:lstStyle/>
                    <a:p>
                      <a:pPr>
                        <a:buNone/>
                      </a:pPr>
                      <a:r>
                        <a:rPr lang="kk-KZ" sz="1800">
                          <a:solidFill>
                            <a:srgbClr val="002060"/>
                          </a:solidFill>
                          <a:effectLst/>
                          <a:latin typeface="Times New Roman" panose="02020603050405020304" pitchFamily="18" charset="0"/>
                          <a:cs typeface="Times New Roman" panose="02020603050405020304" pitchFamily="18" charset="0"/>
                        </a:rPr>
                        <a:t>Стилі.  Ауызекі сөйлеу стилі. Публицистикалық стиль. Көркем әдебиет стилі. Ғылыми стиль. Ресми іс қағаздар стилі</a:t>
                      </a:r>
                      <a:endParaRPr lang="ru-RU"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kk-KZ" sz="1800" kern="100">
                          <a:solidFill>
                            <a:srgbClr val="002060"/>
                          </a:solidFill>
                          <a:effectLst/>
                          <a:latin typeface="Times New Roman" panose="02020603050405020304" pitchFamily="18" charset="0"/>
                          <a:cs typeface="Times New Roman" panose="02020603050405020304" pitchFamily="18" charset="0"/>
                        </a:rPr>
                        <a:t> </a:t>
                      </a:r>
                      <a:endParaRPr lang="ru-RU"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kk-KZ" sz="1800" kern="100" dirty="0">
                          <a:solidFill>
                            <a:srgbClr val="002060"/>
                          </a:solidFill>
                          <a:effectLst/>
                          <a:latin typeface="Times New Roman" panose="02020603050405020304" pitchFamily="18" charset="0"/>
                          <a:cs typeface="Times New Roman" panose="02020603050405020304" pitchFamily="18" charset="0"/>
                        </a:rPr>
                        <a:t> </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4311163"/>
                  </a:ext>
                </a:extLst>
              </a:tr>
            </a:tbl>
          </a:graphicData>
        </a:graphic>
      </p:graphicFrame>
    </p:spTree>
    <p:extLst>
      <p:ext uri="{BB962C8B-B14F-4D97-AF65-F5344CB8AC3E}">
        <p14:creationId xmlns:p14="http://schemas.microsoft.com/office/powerpoint/2010/main" val="253795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FAC09C97-656C-CE0B-6333-CBF61545E90C}"/>
              </a:ext>
            </a:extLst>
          </p:cNvPr>
          <p:cNvGraphicFramePr>
            <a:graphicFrameLocks noGrp="1"/>
          </p:cNvGraphicFramePr>
          <p:nvPr>
            <p:extLst>
              <p:ext uri="{D42A27DB-BD31-4B8C-83A1-F6EECF244321}">
                <p14:modId xmlns:p14="http://schemas.microsoft.com/office/powerpoint/2010/main" val="3773234206"/>
              </p:ext>
            </p:extLst>
          </p:nvPr>
        </p:nvGraphicFramePr>
        <p:xfrm>
          <a:off x="1570566" y="1121831"/>
          <a:ext cx="9050868" cy="5488093"/>
        </p:xfrm>
        <a:graphic>
          <a:graphicData uri="http://schemas.openxmlformats.org/drawingml/2006/table">
            <a:tbl>
              <a:tblPr firstRow="1" bandRow="1">
                <a:tableStyleId>{69CF1AB2-1976-4502-BF36-3FF5EA218861}</a:tableStyleId>
              </a:tblPr>
              <a:tblGrid>
                <a:gridCol w="4525434">
                  <a:extLst>
                    <a:ext uri="{9D8B030D-6E8A-4147-A177-3AD203B41FA5}">
                      <a16:colId xmlns:a16="http://schemas.microsoft.com/office/drawing/2014/main" val="2081650711"/>
                    </a:ext>
                  </a:extLst>
                </a:gridCol>
                <a:gridCol w="4525434">
                  <a:extLst>
                    <a:ext uri="{9D8B030D-6E8A-4147-A177-3AD203B41FA5}">
                      <a16:colId xmlns:a16="http://schemas.microsoft.com/office/drawing/2014/main" val="3189512693"/>
                    </a:ext>
                  </a:extLst>
                </a:gridCol>
              </a:tblGrid>
              <a:tr h="2653453">
                <a:tc>
                  <a:txBody>
                    <a:bodyPr/>
                    <a:lstStyle/>
                    <a:p>
                      <a:r>
                        <a:rPr lang="kk-KZ" sz="2000" dirty="0">
                          <a:solidFill>
                            <a:srgbClr val="002060"/>
                          </a:solidFill>
                          <a:latin typeface="Times New Roman" panose="02020603050405020304" pitchFamily="18" charset="0"/>
                          <a:cs typeface="Times New Roman" panose="02020603050405020304" pitchFamily="18" charset="0"/>
                        </a:rPr>
                        <a:t>Мәтіндегі көнерген сөздер</a:t>
                      </a: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txBody>
                  <a:tcPr/>
                </a:tc>
                <a:tc>
                  <a:txBody>
                    <a:bodyPr/>
                    <a:lstStyle/>
                    <a:p>
                      <a:pPr algn="r"/>
                      <a:r>
                        <a:rPr lang="kk-KZ" sz="2000" dirty="0">
                          <a:solidFill>
                            <a:srgbClr val="002060"/>
                          </a:solidFill>
                          <a:latin typeface="Times New Roman" panose="02020603050405020304" pitchFamily="18" charset="0"/>
                          <a:cs typeface="Times New Roman" panose="02020603050405020304" pitchFamily="18" charset="0"/>
                        </a:rPr>
                        <a:t>Шынайы өмірмен байланыс</a:t>
                      </a:r>
                      <a:endParaRPr lang="ru-RU" sz="20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90242126"/>
                  </a:ext>
                </a:extLst>
              </a:tr>
              <a:tr h="2653453">
                <a:tc>
                  <a:txBody>
                    <a:bodyPr/>
                    <a:lstStyle/>
                    <a:p>
                      <a:r>
                        <a:rPr lang="ru-RU" sz="2000" b="1" dirty="0" err="1">
                          <a:solidFill>
                            <a:srgbClr val="002060"/>
                          </a:solidFill>
                          <a:latin typeface="Times New Roman" panose="02020603050405020304" pitchFamily="18" charset="0"/>
                          <a:cs typeface="Times New Roman" panose="02020603050405020304" pitchFamily="18" charset="0"/>
                        </a:rPr>
                        <a:t>Ерекшеліктері</a:t>
                      </a:r>
                      <a:endParaRPr lang="ru-RU" sz="2000" b="1" dirty="0">
                        <a:solidFill>
                          <a:srgbClr val="002060"/>
                        </a:solidFill>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a:txBody>
                  <a:tcPr/>
                </a:tc>
                <a:tc>
                  <a:txBody>
                    <a:bodyPr/>
                    <a:lstStyle/>
                    <a:p>
                      <a:pPr algn="r"/>
                      <a:r>
                        <a:rPr lang="kk-KZ" sz="2000" b="1" dirty="0">
                          <a:solidFill>
                            <a:srgbClr val="002060"/>
                          </a:solidFill>
                          <a:latin typeface="Times New Roman" panose="02020603050405020304" pitchFamily="18" charset="0"/>
                          <a:cs typeface="Times New Roman" panose="02020603050405020304" pitchFamily="18" charset="0"/>
                        </a:rPr>
                        <a:t>                     Түйін</a:t>
                      </a:r>
                      <a:endParaRPr lang="ru-RU" sz="2000" b="1"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45156585"/>
                  </a:ext>
                </a:extLst>
              </a:tr>
            </a:tbl>
          </a:graphicData>
        </a:graphic>
      </p:graphicFrame>
      <p:sp>
        <p:nvSpPr>
          <p:cNvPr id="4" name="Овал 3">
            <a:extLst>
              <a:ext uri="{FF2B5EF4-FFF2-40B4-BE49-F238E27FC236}">
                <a16:creationId xmlns:a16="http://schemas.microsoft.com/office/drawing/2014/main" id="{E517B904-04A3-A829-38B8-A0BEC575C81B}"/>
              </a:ext>
            </a:extLst>
          </p:cNvPr>
          <p:cNvSpPr/>
          <p:nvPr/>
        </p:nvSpPr>
        <p:spPr>
          <a:xfrm>
            <a:off x="5101166" y="3264743"/>
            <a:ext cx="1989667" cy="12022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k-KZ" sz="2000" b="1" dirty="0">
                <a:latin typeface="Times New Roman" panose="02020603050405020304" pitchFamily="18" charset="0"/>
                <a:cs typeface="Times New Roman" panose="02020603050405020304" pitchFamily="18" charset="0"/>
              </a:rPr>
              <a:t>Шұғаның белгісі</a:t>
            </a:r>
            <a:endParaRPr lang="ru-RU" sz="2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E8B37C0-690F-4F69-1132-D2F9D7CFAA70}"/>
              </a:ext>
            </a:extLst>
          </p:cNvPr>
          <p:cNvSpPr txBox="1"/>
          <p:nvPr/>
        </p:nvSpPr>
        <p:spPr>
          <a:xfrm>
            <a:off x="4174066" y="423333"/>
            <a:ext cx="3608360" cy="523220"/>
          </a:xfrm>
          <a:prstGeom prst="rect">
            <a:avLst/>
          </a:prstGeom>
          <a:noFill/>
        </p:spPr>
        <p:txBody>
          <a:bodyPr wrap="none" rtlCol="0">
            <a:spAutoFit/>
          </a:bodyPr>
          <a:lstStyle/>
          <a:p>
            <a:r>
              <a:rPr lang="kk-KZ" sz="2800" b="1" dirty="0">
                <a:solidFill>
                  <a:srgbClr val="C00000"/>
                </a:solidFill>
                <a:latin typeface="Times New Roman" panose="02020603050405020304" pitchFamily="18" charset="0"/>
                <a:cs typeface="Times New Roman" panose="02020603050405020304" pitchFamily="18" charset="0"/>
              </a:rPr>
              <a:t>«ФРАЙЕР» МОДЕЛІ</a:t>
            </a:r>
            <a:endParaRPr lang="ru-RU"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02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EE685650-7F02-6005-B01D-D99DBF785555}"/>
              </a:ext>
            </a:extLst>
          </p:cNvPr>
          <p:cNvGraphicFramePr>
            <a:graphicFrameLocks noGrp="1"/>
          </p:cNvGraphicFramePr>
          <p:nvPr>
            <p:extLst>
              <p:ext uri="{D42A27DB-BD31-4B8C-83A1-F6EECF244321}">
                <p14:modId xmlns:p14="http://schemas.microsoft.com/office/powerpoint/2010/main" val="2176743553"/>
              </p:ext>
            </p:extLst>
          </p:nvPr>
        </p:nvGraphicFramePr>
        <p:xfrm>
          <a:off x="6096000" y="864054"/>
          <a:ext cx="5875868" cy="5468748"/>
        </p:xfrm>
        <a:graphic>
          <a:graphicData uri="http://schemas.openxmlformats.org/drawingml/2006/table">
            <a:tbl>
              <a:tblPr>
                <a:tableStyleId>{22838BEF-8BB2-4498-84A7-C5851F593DF1}</a:tableStyleId>
              </a:tblPr>
              <a:tblGrid>
                <a:gridCol w="2937934">
                  <a:extLst>
                    <a:ext uri="{9D8B030D-6E8A-4147-A177-3AD203B41FA5}">
                      <a16:colId xmlns:a16="http://schemas.microsoft.com/office/drawing/2014/main" val="2448387431"/>
                    </a:ext>
                  </a:extLst>
                </a:gridCol>
                <a:gridCol w="2937934">
                  <a:extLst>
                    <a:ext uri="{9D8B030D-6E8A-4147-A177-3AD203B41FA5}">
                      <a16:colId xmlns:a16="http://schemas.microsoft.com/office/drawing/2014/main" val="1026420090"/>
                    </a:ext>
                  </a:extLst>
                </a:gridCol>
              </a:tblGrid>
              <a:tr h="232071">
                <a:tc>
                  <a:txBody>
                    <a:bodyPr/>
                    <a:lstStyle/>
                    <a:p>
                      <a:pPr>
                        <a:buNone/>
                      </a:pPr>
                      <a:r>
                        <a:rPr lang="en-US" sz="1200" dirty="0">
                          <a:solidFill>
                            <a:srgbClr val="002060"/>
                          </a:solidFill>
                          <a:latin typeface="Times New Roman" panose="02020603050405020304" pitchFamily="18" charset="0"/>
                          <a:cs typeface="Times New Roman" panose="02020603050405020304" pitchFamily="18" charset="0"/>
                        </a:rPr>
                        <a:t>5R </a:t>
                      </a:r>
                      <a:r>
                        <a:rPr lang="ru-RU" sz="1200" dirty="0" err="1">
                          <a:solidFill>
                            <a:srgbClr val="002060"/>
                          </a:solidFill>
                          <a:latin typeface="Times New Roman" panose="02020603050405020304" pitchFamily="18" charset="0"/>
                          <a:cs typeface="Times New Roman" panose="02020603050405020304" pitchFamily="18" charset="0"/>
                        </a:rPr>
                        <a:t>кезеңдері</a:t>
                      </a:r>
                      <a:endParaRPr lang="ru-RU" sz="1200" dirty="0">
                        <a:solidFill>
                          <a:srgbClr val="002060"/>
                        </a:solidFill>
                        <a:latin typeface="Times New Roman" panose="02020603050405020304" pitchFamily="18" charset="0"/>
                        <a:cs typeface="Times New Roman" panose="02020603050405020304" pitchFamily="18" charset="0"/>
                      </a:endParaRPr>
                    </a:p>
                  </a:txBody>
                  <a:tcPr marL="58018" marR="58018" marT="29009" marB="29009" anchor="ctr"/>
                </a:tc>
                <a:tc>
                  <a:txBody>
                    <a:bodyPr/>
                    <a:lstStyle/>
                    <a:p>
                      <a:pPr>
                        <a:buNone/>
                      </a:pPr>
                      <a:r>
                        <a:rPr lang="ru-RU" sz="1200">
                          <a:solidFill>
                            <a:srgbClr val="002060"/>
                          </a:solidFill>
                          <a:latin typeface="Times New Roman" panose="02020603050405020304" pitchFamily="18" charset="0"/>
                          <a:cs typeface="Times New Roman" panose="02020603050405020304" pitchFamily="18" charset="0"/>
                        </a:rPr>
                        <a:t>Жауап</a:t>
                      </a:r>
                    </a:p>
                  </a:txBody>
                  <a:tcPr marL="58018" marR="58018" marT="29009" marB="29009" anchor="ctr"/>
                </a:tc>
                <a:extLst>
                  <a:ext uri="{0D108BD9-81ED-4DB2-BD59-A6C34878D82A}">
                    <a16:rowId xmlns:a16="http://schemas.microsoft.com/office/drawing/2014/main" val="1235971606"/>
                  </a:ext>
                </a:extLst>
              </a:tr>
              <a:tr h="928285">
                <a:tc>
                  <a:txBody>
                    <a:bodyPr/>
                    <a:lstStyle/>
                    <a:p>
                      <a:pPr>
                        <a:buNone/>
                      </a:pPr>
                      <a:r>
                        <a:rPr lang="ru-RU" sz="1200" b="1" dirty="0" err="1">
                          <a:solidFill>
                            <a:srgbClr val="002060"/>
                          </a:solidFill>
                          <a:latin typeface="Times New Roman" panose="02020603050405020304" pitchFamily="18" charset="0"/>
                          <a:cs typeface="Times New Roman" panose="02020603050405020304" pitchFamily="18" charset="0"/>
                        </a:rPr>
                        <a:t>Есте</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қалатын</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кім</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үшін</a:t>
                      </a:r>
                      <a:r>
                        <a:rPr lang="ru-RU" sz="1200" b="1" dirty="0">
                          <a:solidFill>
                            <a:srgbClr val="002060"/>
                          </a:solidFill>
                          <a:latin typeface="Times New Roman" panose="02020603050405020304" pitchFamily="18" charset="0"/>
                          <a:cs typeface="Times New Roman" panose="02020603050405020304" pitchFamily="18" charset="0"/>
                        </a:rPr>
                        <a:t>?)</a:t>
                      </a:r>
                      <a:endParaRPr lang="ru-RU" sz="1200" dirty="0">
                        <a:solidFill>
                          <a:srgbClr val="002060"/>
                        </a:solidFill>
                        <a:latin typeface="Times New Roman" panose="02020603050405020304" pitchFamily="18" charset="0"/>
                        <a:cs typeface="Times New Roman" panose="02020603050405020304" pitchFamily="18" charset="0"/>
                      </a:endParaRPr>
                    </a:p>
                  </a:txBody>
                  <a:tcPr marL="58018" marR="58018" marT="29009" marB="29009" anchor="ctr"/>
                </a:tc>
                <a:tc>
                  <a:txBody>
                    <a:bodyPr/>
                    <a:lstStyle/>
                    <a:p>
                      <a:pPr>
                        <a:buNone/>
                      </a:pPr>
                      <a:r>
                        <a:rPr lang="ru-RU" sz="1200" dirty="0" err="1">
                          <a:solidFill>
                            <a:srgbClr val="002060"/>
                          </a:solidFill>
                          <a:latin typeface="Times New Roman" panose="02020603050405020304" pitchFamily="18" charset="0"/>
                          <a:cs typeface="Times New Roman" panose="02020603050405020304" pitchFamily="18" charset="0"/>
                        </a:rPr>
                        <a:t>Адамгершілік</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туралы</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ойлар</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әр</a:t>
                      </a:r>
                      <a:r>
                        <a:rPr lang="ru-RU" sz="1200" dirty="0">
                          <a:solidFill>
                            <a:srgbClr val="002060"/>
                          </a:solidFill>
                          <a:latin typeface="Times New Roman" panose="02020603050405020304" pitchFamily="18" charset="0"/>
                          <a:cs typeface="Times New Roman" panose="02020603050405020304" pitchFamily="18" charset="0"/>
                        </a:rPr>
                        <a:t> адам </a:t>
                      </a:r>
                      <a:r>
                        <a:rPr lang="ru-RU" sz="1200" dirty="0" err="1">
                          <a:solidFill>
                            <a:srgbClr val="002060"/>
                          </a:solidFill>
                          <a:latin typeface="Times New Roman" panose="02020603050405020304" pitchFamily="18" charset="0"/>
                          <a:cs typeface="Times New Roman" panose="02020603050405020304" pitchFamily="18" charset="0"/>
                        </a:rPr>
                        <a:t>үшін</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маңызды</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Әсіресе</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оқушылар</a:t>
                      </a:r>
                      <a:r>
                        <a:rPr lang="ru-RU" sz="1200" dirty="0">
                          <a:solidFill>
                            <a:srgbClr val="002060"/>
                          </a:solidFill>
                          <a:latin typeface="Times New Roman" panose="02020603050405020304" pitchFamily="18" charset="0"/>
                          <a:cs typeface="Times New Roman" panose="02020603050405020304" pitchFamily="18" charset="0"/>
                        </a:rPr>
                        <a:t> мен </a:t>
                      </a:r>
                      <a:r>
                        <a:rPr lang="ru-RU" sz="1200" dirty="0" err="1">
                          <a:solidFill>
                            <a:srgbClr val="002060"/>
                          </a:solidFill>
                          <a:latin typeface="Times New Roman" panose="02020603050405020304" pitchFamily="18" charset="0"/>
                          <a:cs typeface="Times New Roman" panose="02020603050405020304" pitchFamily="18" charset="0"/>
                        </a:rPr>
                        <a:t>жастар</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үшін</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үлкендерді</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құрметтеу</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кішіге</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қамқор</a:t>
                      </a:r>
                      <a:r>
                        <a:rPr lang="ru-RU" sz="1200" dirty="0">
                          <a:solidFill>
                            <a:srgbClr val="002060"/>
                          </a:solidFill>
                          <a:latin typeface="Times New Roman" panose="02020603050405020304" pitchFamily="18" charset="0"/>
                          <a:cs typeface="Times New Roman" panose="02020603050405020304" pitchFamily="18" charset="0"/>
                        </a:rPr>
                        <a:t> болу, </a:t>
                      </a:r>
                      <a:r>
                        <a:rPr lang="ru-RU" sz="1200" dirty="0" err="1">
                          <a:solidFill>
                            <a:srgbClr val="002060"/>
                          </a:solidFill>
                          <a:latin typeface="Times New Roman" panose="02020603050405020304" pitchFamily="18" charset="0"/>
                          <a:cs typeface="Times New Roman" panose="02020603050405020304" pitchFamily="18" charset="0"/>
                        </a:rPr>
                        <a:t>адал</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және</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мейірімді</a:t>
                      </a:r>
                      <a:r>
                        <a:rPr lang="ru-RU" sz="1200" dirty="0">
                          <a:solidFill>
                            <a:srgbClr val="002060"/>
                          </a:solidFill>
                          <a:latin typeface="Times New Roman" panose="02020603050405020304" pitchFamily="18" charset="0"/>
                          <a:cs typeface="Times New Roman" panose="02020603050405020304" pitchFamily="18" charset="0"/>
                        </a:rPr>
                        <a:t> болу </a:t>
                      </a:r>
                      <a:r>
                        <a:rPr lang="ru-RU" sz="1200" dirty="0" err="1">
                          <a:solidFill>
                            <a:srgbClr val="002060"/>
                          </a:solidFill>
                          <a:latin typeface="Times New Roman" panose="02020603050405020304" pitchFamily="18" charset="0"/>
                          <a:cs typeface="Times New Roman" panose="02020603050405020304" pitchFamily="18" charset="0"/>
                        </a:rPr>
                        <a:t>сияқты</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қасиеттер</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есте</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қалатын</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құндылықтар</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болып</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табылады</a:t>
                      </a:r>
                      <a:r>
                        <a:rPr lang="ru-RU" sz="1200" dirty="0">
                          <a:solidFill>
                            <a:srgbClr val="002060"/>
                          </a:solidFill>
                          <a:latin typeface="Times New Roman" panose="02020603050405020304" pitchFamily="18" charset="0"/>
                          <a:cs typeface="Times New Roman" panose="02020603050405020304" pitchFamily="18" charset="0"/>
                        </a:rPr>
                        <a:t>.</a:t>
                      </a:r>
                    </a:p>
                  </a:txBody>
                  <a:tcPr marL="58018" marR="58018" marT="29009" marB="29009" anchor="ctr"/>
                </a:tc>
                <a:extLst>
                  <a:ext uri="{0D108BD9-81ED-4DB2-BD59-A6C34878D82A}">
                    <a16:rowId xmlns:a16="http://schemas.microsoft.com/office/drawing/2014/main" val="2570376218"/>
                  </a:ext>
                </a:extLst>
              </a:tr>
              <a:tr h="928285">
                <a:tc>
                  <a:txBody>
                    <a:bodyPr/>
                    <a:lstStyle/>
                    <a:p>
                      <a:pPr>
                        <a:buNone/>
                      </a:pPr>
                      <a:r>
                        <a:rPr lang="ru-RU" sz="1200" b="1" dirty="0" err="1">
                          <a:solidFill>
                            <a:srgbClr val="002060"/>
                          </a:solidFill>
                          <a:latin typeface="Times New Roman" panose="02020603050405020304" pitchFamily="18" charset="0"/>
                          <a:cs typeface="Times New Roman" panose="02020603050405020304" pitchFamily="18" charset="0"/>
                        </a:rPr>
                        <a:t>Нәтижелі</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қандай</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нәтижелерге</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әкелді</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Нәтижелері</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позитивті</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әлде</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негативті</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сипатқа</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ие</a:t>
                      </a:r>
                      <a:r>
                        <a:rPr lang="ru-RU" sz="1200" b="1" dirty="0">
                          <a:solidFill>
                            <a:srgbClr val="002060"/>
                          </a:solidFill>
                          <a:latin typeface="Times New Roman" panose="02020603050405020304" pitchFamily="18" charset="0"/>
                          <a:cs typeface="Times New Roman" panose="02020603050405020304" pitchFamily="18" charset="0"/>
                        </a:rPr>
                        <a:t> ме?)</a:t>
                      </a:r>
                      <a:endParaRPr lang="ru-RU" sz="1200" dirty="0">
                        <a:solidFill>
                          <a:srgbClr val="002060"/>
                        </a:solidFill>
                        <a:latin typeface="Times New Roman" panose="02020603050405020304" pitchFamily="18" charset="0"/>
                        <a:cs typeface="Times New Roman" panose="02020603050405020304" pitchFamily="18" charset="0"/>
                      </a:endParaRPr>
                    </a:p>
                  </a:txBody>
                  <a:tcPr marL="58018" marR="58018" marT="29009" marB="29009" anchor="ctr"/>
                </a:tc>
                <a:tc>
                  <a:txBody>
                    <a:bodyPr/>
                    <a:lstStyle/>
                    <a:p>
                      <a:pPr>
                        <a:buNone/>
                      </a:pPr>
                      <a:r>
                        <a:rPr lang="ru-RU" sz="1200">
                          <a:solidFill>
                            <a:srgbClr val="002060"/>
                          </a:solidFill>
                          <a:latin typeface="Times New Roman" panose="02020603050405020304" pitchFamily="18" charset="0"/>
                          <a:cs typeface="Times New Roman" panose="02020603050405020304" pitchFamily="18" charset="0"/>
                        </a:rPr>
                        <a:t>Адамгершілік қасиеттер қоғамда татулық пен сыйластықтың қалыптасуына әкеледі. Адамдар бір-біріне көмектесіп, түсіністікпен қарайды. Бұл – позитивті нәтиже, өйткені қоғамда сенім мен достық нығаяды.</a:t>
                      </a:r>
                    </a:p>
                  </a:txBody>
                  <a:tcPr marL="58018" marR="58018" marT="29009" marB="29009" anchor="ctr"/>
                </a:tc>
                <a:extLst>
                  <a:ext uri="{0D108BD9-81ED-4DB2-BD59-A6C34878D82A}">
                    <a16:rowId xmlns:a16="http://schemas.microsoft.com/office/drawing/2014/main" val="1869038018"/>
                  </a:ext>
                </a:extLst>
              </a:tr>
              <a:tr h="754232">
                <a:tc>
                  <a:txBody>
                    <a:bodyPr/>
                    <a:lstStyle/>
                    <a:p>
                      <a:pPr>
                        <a:buNone/>
                      </a:pPr>
                      <a:r>
                        <a:rPr lang="ru-RU" sz="1200" b="1">
                          <a:solidFill>
                            <a:srgbClr val="002060"/>
                          </a:solidFill>
                          <a:latin typeface="Times New Roman" panose="02020603050405020304" pitchFamily="18" charset="0"/>
                          <a:cs typeface="Times New Roman" panose="02020603050405020304" pitchFamily="18" charset="0"/>
                        </a:rPr>
                        <a:t>Айрықша мәнді (Сол тарихи кезеңде ол қандай көрініс тапты? Ол маңызды немесе айрықша болып есептелді ме?)</a:t>
                      </a:r>
                      <a:endParaRPr lang="ru-RU" sz="1200">
                        <a:solidFill>
                          <a:srgbClr val="002060"/>
                        </a:solidFill>
                        <a:latin typeface="Times New Roman" panose="02020603050405020304" pitchFamily="18" charset="0"/>
                        <a:cs typeface="Times New Roman" panose="02020603050405020304" pitchFamily="18" charset="0"/>
                      </a:endParaRPr>
                    </a:p>
                  </a:txBody>
                  <a:tcPr marL="58018" marR="58018" marT="29009" marB="29009" anchor="ctr"/>
                </a:tc>
                <a:tc>
                  <a:txBody>
                    <a:bodyPr/>
                    <a:lstStyle/>
                    <a:p>
                      <a:pPr>
                        <a:buNone/>
                      </a:pPr>
                      <a:r>
                        <a:rPr lang="ru-RU" sz="1200">
                          <a:solidFill>
                            <a:srgbClr val="002060"/>
                          </a:solidFill>
                          <a:latin typeface="Times New Roman" panose="02020603050405020304" pitchFamily="18" charset="0"/>
                          <a:cs typeface="Times New Roman" panose="02020603050405020304" pitchFamily="18" charset="0"/>
                        </a:rPr>
                        <a:t>Адамгершілік барлық кезеңде маңызды құндылық болып саналады. Қазақ халқында үлкенді құрметтеу, қонақжайлық, адалдық сияқты қасиеттер ерекше бағаланған.</a:t>
                      </a:r>
                    </a:p>
                  </a:txBody>
                  <a:tcPr marL="58018" marR="58018" marT="29009" marB="29009" anchor="ctr"/>
                </a:tc>
                <a:extLst>
                  <a:ext uri="{0D108BD9-81ED-4DB2-BD59-A6C34878D82A}">
                    <a16:rowId xmlns:a16="http://schemas.microsoft.com/office/drawing/2014/main" val="373347466"/>
                  </a:ext>
                </a:extLst>
              </a:tr>
              <a:tr h="754232">
                <a:tc>
                  <a:txBody>
                    <a:bodyPr/>
                    <a:lstStyle/>
                    <a:p>
                      <a:pPr>
                        <a:buNone/>
                      </a:pPr>
                      <a:r>
                        <a:rPr lang="ru-RU" sz="1200" b="1">
                          <a:solidFill>
                            <a:srgbClr val="002060"/>
                          </a:solidFill>
                          <a:latin typeface="Times New Roman" panose="02020603050405020304" pitchFamily="18" charset="0"/>
                          <a:cs typeface="Times New Roman" panose="02020603050405020304" pitchFamily="18" charset="0"/>
                        </a:rPr>
                        <a:t>Резонансты (Оқиға/құбылыс қазіргі өмірге әсер етті ме? Қазіргі қоғам дамуына әсер етті ме? Адамдар одан сабақ алды ма?)</a:t>
                      </a:r>
                      <a:endParaRPr lang="ru-RU" sz="1200">
                        <a:solidFill>
                          <a:srgbClr val="002060"/>
                        </a:solidFill>
                        <a:latin typeface="Times New Roman" panose="02020603050405020304" pitchFamily="18" charset="0"/>
                        <a:cs typeface="Times New Roman" panose="02020603050405020304" pitchFamily="18" charset="0"/>
                      </a:endParaRPr>
                    </a:p>
                  </a:txBody>
                  <a:tcPr marL="58018" marR="58018" marT="29009" marB="29009" anchor="ctr"/>
                </a:tc>
                <a:tc>
                  <a:txBody>
                    <a:bodyPr/>
                    <a:lstStyle/>
                    <a:p>
                      <a:pPr>
                        <a:buNone/>
                      </a:pPr>
                      <a:r>
                        <a:rPr lang="ru-RU" sz="1200">
                          <a:solidFill>
                            <a:srgbClr val="002060"/>
                          </a:solidFill>
                          <a:latin typeface="Times New Roman" panose="02020603050405020304" pitchFamily="18" charset="0"/>
                          <a:cs typeface="Times New Roman" panose="02020603050405020304" pitchFamily="18" charset="0"/>
                        </a:rPr>
                        <a:t>Адамгершілік қағидалары қазіргі қоғамда да маңызды. Ол адамдардың бір-біріне құрметпен қарауына, көмек көрсетуіне және қоғамдағы жақсы қарым-қатынастың дамуына әсер етеді.</a:t>
                      </a:r>
                    </a:p>
                  </a:txBody>
                  <a:tcPr marL="58018" marR="58018" marT="29009" marB="29009" anchor="ctr"/>
                </a:tc>
                <a:extLst>
                  <a:ext uri="{0D108BD9-81ED-4DB2-BD59-A6C34878D82A}">
                    <a16:rowId xmlns:a16="http://schemas.microsoft.com/office/drawing/2014/main" val="3852077811"/>
                  </a:ext>
                </a:extLst>
              </a:tr>
              <a:tr h="754232">
                <a:tc>
                  <a:txBody>
                    <a:bodyPr/>
                    <a:lstStyle/>
                    <a:p>
                      <a:pPr>
                        <a:buNone/>
                      </a:pPr>
                      <a:r>
                        <a:rPr lang="ru-RU" sz="1200" b="1" dirty="0" err="1">
                          <a:solidFill>
                            <a:srgbClr val="002060"/>
                          </a:solidFill>
                          <a:latin typeface="Times New Roman" panose="02020603050405020304" pitchFamily="18" charset="0"/>
                          <a:cs typeface="Times New Roman" panose="02020603050405020304" pitchFamily="18" charset="0"/>
                        </a:rPr>
                        <a:t>Айқындайтын</a:t>
                      </a:r>
                      <a:r>
                        <a:rPr lang="ru-RU" sz="1200" b="1" dirty="0">
                          <a:solidFill>
                            <a:srgbClr val="002060"/>
                          </a:solidFill>
                          <a:latin typeface="Times New Roman" panose="02020603050405020304" pitchFamily="18" charset="0"/>
                          <a:cs typeface="Times New Roman" panose="02020603050405020304" pitchFamily="18" charset="0"/>
                        </a:rPr>
                        <a:t> / </a:t>
                      </a:r>
                      <a:r>
                        <a:rPr lang="ru-RU" sz="1200" b="1" dirty="0" err="1">
                          <a:solidFill>
                            <a:srgbClr val="002060"/>
                          </a:solidFill>
                          <a:latin typeface="Times New Roman" panose="02020603050405020304" pitchFamily="18" charset="0"/>
                          <a:cs typeface="Times New Roman" panose="02020603050405020304" pitchFamily="18" charset="0"/>
                        </a:rPr>
                        <a:t>басқа</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қырларын</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түсінуге</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жол</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ашатын</a:t>
                      </a:r>
                      <a:endParaRPr lang="ru-RU" sz="1200" dirty="0">
                        <a:solidFill>
                          <a:srgbClr val="002060"/>
                        </a:solidFill>
                        <a:latin typeface="Times New Roman" panose="02020603050405020304" pitchFamily="18" charset="0"/>
                        <a:cs typeface="Times New Roman" panose="02020603050405020304" pitchFamily="18" charset="0"/>
                      </a:endParaRPr>
                    </a:p>
                  </a:txBody>
                  <a:tcPr marL="58018" marR="58018" marT="29009" marB="29009" anchor="ctr"/>
                </a:tc>
                <a:tc>
                  <a:txBody>
                    <a:bodyPr/>
                    <a:lstStyle/>
                    <a:p>
                      <a:pPr>
                        <a:buNone/>
                      </a:pPr>
                      <a:r>
                        <a:rPr lang="ru-RU" sz="1200" dirty="0" err="1">
                          <a:solidFill>
                            <a:srgbClr val="002060"/>
                          </a:solidFill>
                          <a:latin typeface="Times New Roman" panose="02020603050405020304" pitchFamily="18" charset="0"/>
                          <a:cs typeface="Times New Roman" panose="02020603050405020304" pitchFamily="18" charset="0"/>
                        </a:rPr>
                        <a:t>Адамгершілік</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адамдардың</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тәрбиесін</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мәдениетін</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және</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өмірге</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деген</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көзқарасын</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көрсетеді</a:t>
                      </a:r>
                      <a:r>
                        <a:rPr lang="ru-RU" sz="1200" dirty="0">
                          <a:solidFill>
                            <a:srgbClr val="002060"/>
                          </a:solidFill>
                          <a:latin typeface="Times New Roman" panose="02020603050405020304" pitchFamily="18" charset="0"/>
                          <a:cs typeface="Times New Roman" panose="02020603050405020304" pitchFamily="18" charset="0"/>
                        </a:rPr>
                        <a:t>. Ол </a:t>
                      </a:r>
                      <a:r>
                        <a:rPr lang="ru-RU" sz="1200" dirty="0" err="1">
                          <a:solidFill>
                            <a:srgbClr val="002060"/>
                          </a:solidFill>
                          <a:latin typeface="Times New Roman" panose="02020603050405020304" pitchFamily="18" charset="0"/>
                          <a:cs typeface="Times New Roman" panose="02020603050405020304" pitchFamily="18" charset="0"/>
                        </a:rPr>
                        <a:t>қоғамдағы</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әділдік</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сенім</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және</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ынтымақтың</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қалыптасуына</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ықпал</a:t>
                      </a:r>
                      <a:r>
                        <a:rPr lang="ru-RU" sz="1200" dirty="0">
                          <a:solidFill>
                            <a:srgbClr val="002060"/>
                          </a:solidFill>
                          <a:latin typeface="Times New Roman" panose="02020603050405020304" pitchFamily="18" charset="0"/>
                          <a:cs typeface="Times New Roman" panose="02020603050405020304" pitchFamily="18" charset="0"/>
                        </a:rPr>
                        <a:t> </a:t>
                      </a:r>
                      <a:r>
                        <a:rPr lang="ru-RU" sz="1200" dirty="0" err="1">
                          <a:solidFill>
                            <a:srgbClr val="002060"/>
                          </a:solidFill>
                          <a:latin typeface="Times New Roman" panose="02020603050405020304" pitchFamily="18" charset="0"/>
                          <a:cs typeface="Times New Roman" panose="02020603050405020304" pitchFamily="18" charset="0"/>
                        </a:rPr>
                        <a:t>етеді</a:t>
                      </a:r>
                      <a:r>
                        <a:rPr lang="ru-RU" sz="1200" dirty="0">
                          <a:solidFill>
                            <a:srgbClr val="002060"/>
                          </a:solidFill>
                          <a:latin typeface="Times New Roman" panose="02020603050405020304" pitchFamily="18" charset="0"/>
                          <a:cs typeface="Times New Roman" panose="02020603050405020304" pitchFamily="18" charset="0"/>
                        </a:rPr>
                        <a:t>.</a:t>
                      </a:r>
                    </a:p>
                  </a:txBody>
                  <a:tcPr marL="58018" marR="58018" marT="29009" marB="29009" anchor="ctr"/>
                </a:tc>
                <a:extLst>
                  <a:ext uri="{0D108BD9-81ED-4DB2-BD59-A6C34878D82A}">
                    <a16:rowId xmlns:a16="http://schemas.microsoft.com/office/drawing/2014/main" val="3680362729"/>
                  </a:ext>
                </a:extLst>
              </a:tr>
            </a:tbl>
          </a:graphicData>
        </a:graphic>
      </p:graphicFrame>
      <p:sp>
        <p:nvSpPr>
          <p:cNvPr id="5" name="TextBox 4">
            <a:extLst>
              <a:ext uri="{FF2B5EF4-FFF2-40B4-BE49-F238E27FC236}">
                <a16:creationId xmlns:a16="http://schemas.microsoft.com/office/drawing/2014/main" id="{828AEF5B-EE8D-E8A2-7DE9-20160FE66793}"/>
              </a:ext>
            </a:extLst>
          </p:cNvPr>
          <p:cNvSpPr txBox="1"/>
          <p:nvPr/>
        </p:nvSpPr>
        <p:spPr>
          <a:xfrm>
            <a:off x="220132" y="325842"/>
            <a:ext cx="5501398" cy="6186309"/>
          </a:xfrm>
          <a:prstGeom prst="rect">
            <a:avLst/>
          </a:prstGeom>
          <a:noFill/>
        </p:spPr>
        <p:txBody>
          <a:bodyPr wrap="square">
            <a:spAutoFit/>
          </a:bodyPr>
          <a:lstStyle/>
          <a:p>
            <a:pPr algn="just">
              <a:buNone/>
            </a:pP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Адамгершілік</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туралы</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мәтін</a:t>
            </a:r>
            <a:endParaRPr lang="ru-RU" b="1" dirty="0">
              <a:solidFill>
                <a:srgbClr val="C00000"/>
              </a:solidFill>
              <a:latin typeface="Times New Roman" panose="02020603050405020304" pitchFamily="18" charset="0"/>
              <a:cs typeface="Times New Roman" panose="02020603050405020304" pitchFamily="18" charset="0"/>
            </a:endParaRPr>
          </a:p>
          <a:p>
            <a:pPr algn="just">
              <a:buNone/>
            </a:pPr>
            <a:endParaRPr lang="ru-RU" b="1" dirty="0">
              <a:solidFill>
                <a:srgbClr val="002060"/>
              </a:solidFill>
              <a:latin typeface="Times New Roman" panose="02020603050405020304" pitchFamily="18" charset="0"/>
              <a:cs typeface="Times New Roman" panose="02020603050405020304" pitchFamily="18" charset="0"/>
            </a:endParaRPr>
          </a:p>
          <a:p>
            <a:pPr algn="just">
              <a:buNone/>
            </a:pPr>
            <a:r>
              <a:rPr lang="ru-RU" dirty="0" err="1">
                <a:solidFill>
                  <a:srgbClr val="002060"/>
                </a:solidFill>
                <a:latin typeface="Times New Roman" panose="02020603050405020304" pitchFamily="18" charset="0"/>
                <a:cs typeface="Times New Roman" panose="02020603050405020304" pitchFamily="18" charset="0"/>
              </a:rPr>
              <a:t>Адамгершілік</a:t>
            </a:r>
            <a:r>
              <a:rPr lang="ru-RU" dirty="0">
                <a:solidFill>
                  <a:srgbClr val="002060"/>
                </a:solidFill>
                <a:latin typeface="Times New Roman" panose="02020603050405020304" pitchFamily="18" charset="0"/>
                <a:cs typeface="Times New Roman" panose="02020603050405020304" pitchFamily="18" charset="0"/>
              </a:rPr>
              <a:t> – </a:t>
            </a:r>
            <a:r>
              <a:rPr lang="ru-RU" dirty="0" err="1">
                <a:solidFill>
                  <a:srgbClr val="002060"/>
                </a:solidFill>
                <a:latin typeface="Times New Roman" panose="02020603050405020304" pitchFamily="18" charset="0"/>
                <a:cs typeface="Times New Roman" panose="02020603050405020304" pitchFamily="18" charset="0"/>
              </a:rPr>
              <a:t>адамның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асыл</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қасиеттерінің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бірі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Адамгершілігі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жоғары</a:t>
            </a:r>
            <a:r>
              <a:rPr lang="ru-RU" dirty="0">
                <a:solidFill>
                  <a:srgbClr val="002060"/>
                </a:solidFill>
                <a:latin typeface="Times New Roman" panose="02020603050405020304" pitchFamily="18" charset="0"/>
                <a:cs typeface="Times New Roman" panose="02020603050405020304" pitchFamily="18" charset="0"/>
              </a:rPr>
              <a:t> адам </a:t>
            </a:r>
            <a:r>
              <a:rPr lang="ru-RU" dirty="0" err="1">
                <a:solidFill>
                  <a:srgbClr val="002060"/>
                </a:solidFill>
                <a:latin typeface="Times New Roman" panose="02020603050405020304" pitchFamily="18" charset="0"/>
                <a:cs typeface="Times New Roman" panose="02020603050405020304" pitchFamily="18" charset="0"/>
              </a:rPr>
              <a:t>әрқашан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адал</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мейірімді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және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әділ</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болады</a:t>
            </a:r>
            <a:r>
              <a:rPr lang="ru-RU" dirty="0">
                <a:solidFill>
                  <a:srgbClr val="002060"/>
                </a:solidFill>
                <a:latin typeface="Times New Roman" panose="02020603050405020304" pitchFamily="18" charset="0"/>
                <a:cs typeface="Times New Roman" panose="02020603050405020304" pitchFamily="18" charset="0"/>
              </a:rPr>
              <a:t>. Ол </a:t>
            </a:r>
            <a:r>
              <a:rPr lang="ru-RU" dirty="0" err="1">
                <a:solidFill>
                  <a:srgbClr val="002060"/>
                </a:solidFill>
                <a:latin typeface="Times New Roman" panose="02020603050405020304" pitchFamily="18" charset="0"/>
                <a:cs typeface="Times New Roman" panose="02020603050405020304" pitchFamily="18" charset="0"/>
              </a:rPr>
              <a:t>айналасындағы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адамдарға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құрметпен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қарап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үлкендерді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сыйлап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кішілерге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қамқорлық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көрсетеді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Мұндай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қасиеттер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адамның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тәрбиесі</a:t>
            </a:r>
            <a:r>
              <a:rPr lang="ru-RU" dirty="0">
                <a:solidFill>
                  <a:srgbClr val="002060"/>
                </a:solidFill>
                <a:latin typeface="Times New Roman" panose="02020603050405020304" pitchFamily="18" charset="0"/>
                <a:cs typeface="Times New Roman" panose="02020603050405020304" pitchFamily="18" charset="0"/>
              </a:rPr>
              <a:t> мен </a:t>
            </a:r>
            <a:r>
              <a:rPr lang="ru-RU" dirty="0" err="1">
                <a:solidFill>
                  <a:srgbClr val="002060"/>
                </a:solidFill>
                <a:latin typeface="Times New Roman" panose="02020603050405020304" pitchFamily="18" charset="0"/>
                <a:cs typeface="Times New Roman" panose="02020603050405020304" pitchFamily="18" charset="0"/>
              </a:rPr>
              <a:t>мәдениетін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көрсетеді</a:t>
            </a:r>
            <a:r>
              <a:rPr lang="ru-RU" dirty="0">
                <a:solidFill>
                  <a:srgbClr val="002060"/>
                </a:solidFill>
                <a:latin typeface="Times New Roman" panose="02020603050405020304" pitchFamily="18" charset="0"/>
                <a:cs typeface="Times New Roman" panose="02020603050405020304" pitchFamily="18" charset="0"/>
              </a:rPr>
              <a:t>.</a:t>
            </a:r>
          </a:p>
          <a:p>
            <a:pPr algn="just">
              <a:buNone/>
            </a:pPr>
            <a:r>
              <a:rPr lang="ru-RU" dirty="0" err="1">
                <a:solidFill>
                  <a:srgbClr val="002060"/>
                </a:solidFill>
                <a:latin typeface="Times New Roman" panose="02020603050405020304" pitchFamily="18" charset="0"/>
                <a:cs typeface="Times New Roman" panose="02020603050405020304" pitchFamily="18" charset="0"/>
              </a:rPr>
              <a:t>Қазақ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халқы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ежелден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адамгершілік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құндылықтарды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ерекше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бағалаған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Үлкенге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құрмет</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кішіге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ізет</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көрсету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қонақжайлық</a:t>
            </a:r>
            <a:r>
              <a:rPr lang="ru-RU" dirty="0">
                <a:solidFill>
                  <a:srgbClr val="002060"/>
                </a:solidFill>
                <a:latin typeface="Times New Roman" panose="02020603050405020304" pitchFamily="18" charset="0"/>
                <a:cs typeface="Times New Roman" panose="02020603050405020304" pitchFamily="18" charset="0"/>
              </a:rPr>
              <a:t> пен </a:t>
            </a:r>
            <a:r>
              <a:rPr lang="ru-RU" dirty="0" err="1">
                <a:solidFill>
                  <a:srgbClr val="002060"/>
                </a:solidFill>
                <a:latin typeface="Times New Roman" panose="02020603050405020304" pitchFamily="18" charset="0"/>
                <a:cs typeface="Times New Roman" panose="02020603050405020304" pitchFamily="18" charset="0"/>
              </a:rPr>
              <a:t>адалдық</a:t>
            </a:r>
            <a:r>
              <a:rPr lang="ru-RU" dirty="0">
                <a:solidFill>
                  <a:srgbClr val="002060"/>
                </a:solidFill>
                <a:latin typeface="Times New Roman" panose="02020603050405020304" pitchFamily="18" charset="0"/>
                <a:cs typeface="Times New Roman" panose="02020603050405020304" pitchFamily="18" charset="0"/>
              </a:rPr>
              <a:t> – </a:t>
            </a:r>
            <a:r>
              <a:rPr lang="ru-RU" dirty="0" err="1">
                <a:solidFill>
                  <a:srgbClr val="002060"/>
                </a:solidFill>
                <a:latin typeface="Times New Roman" panose="02020603050405020304" pitchFamily="18" charset="0"/>
                <a:cs typeface="Times New Roman" panose="02020603050405020304" pitchFamily="18" charset="0"/>
              </a:rPr>
              <a:t>халқымыздың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басты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дәстүрлерінің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бірі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Ата-аналар</a:t>
            </a:r>
            <a:r>
              <a:rPr lang="ru-RU" dirty="0">
                <a:solidFill>
                  <a:srgbClr val="002060"/>
                </a:solidFill>
                <a:latin typeface="Times New Roman" panose="02020603050405020304" pitchFamily="18" charset="0"/>
                <a:cs typeface="Times New Roman" panose="02020603050405020304" pitchFamily="18" charset="0"/>
              </a:rPr>
              <a:t> мен </a:t>
            </a:r>
            <a:r>
              <a:rPr lang="ru-RU" dirty="0" err="1">
                <a:solidFill>
                  <a:srgbClr val="002060"/>
                </a:solidFill>
                <a:latin typeface="Times New Roman" panose="02020603050405020304" pitchFamily="18" charset="0"/>
                <a:cs typeface="Times New Roman" panose="02020603050405020304" pitchFamily="18" charset="0"/>
              </a:rPr>
              <a:t>ұстаздар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балаларға</a:t>
            </a:r>
            <a:r>
              <a:rPr lang="ru-RU" dirty="0">
                <a:solidFill>
                  <a:srgbClr val="002060"/>
                </a:solidFill>
                <a:latin typeface="Times New Roman" panose="02020603050405020304" pitchFamily="18" charset="0"/>
                <a:cs typeface="Times New Roman" panose="02020603050405020304" pitchFamily="18" charset="0"/>
              </a:rPr>
              <a:t> осы </a:t>
            </a:r>
            <a:r>
              <a:rPr lang="ru-RU" dirty="0" err="1">
                <a:solidFill>
                  <a:srgbClr val="002060"/>
                </a:solidFill>
                <a:latin typeface="Times New Roman" panose="02020603050405020304" pitchFamily="18" charset="0"/>
                <a:cs typeface="Times New Roman" panose="02020603050405020304" pitchFamily="18" charset="0"/>
              </a:rPr>
              <a:t>қасиеттерді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үйретіп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дұрыс</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тәрбие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беруге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тырысады</a:t>
            </a:r>
            <a:r>
              <a:rPr lang="ru-RU" dirty="0">
                <a:solidFill>
                  <a:srgbClr val="002060"/>
                </a:solidFill>
                <a:latin typeface="Times New Roman" panose="02020603050405020304" pitchFamily="18" charset="0"/>
                <a:cs typeface="Times New Roman" panose="02020603050405020304" pitchFamily="18" charset="0"/>
              </a:rPr>
              <a:t>.</a:t>
            </a:r>
          </a:p>
          <a:p>
            <a:pPr algn="just">
              <a:buNone/>
            </a:pPr>
            <a:r>
              <a:rPr lang="ru-RU" dirty="0" err="1">
                <a:solidFill>
                  <a:srgbClr val="002060"/>
                </a:solidFill>
                <a:latin typeface="Times New Roman" panose="02020603050405020304" pitchFamily="18" charset="0"/>
                <a:cs typeface="Times New Roman" panose="02020603050405020304" pitchFamily="18" charset="0"/>
              </a:rPr>
              <a:t>Адамгершілік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қасиеттер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қоғамдағы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татулық</a:t>
            </a:r>
            <a:r>
              <a:rPr lang="ru-RU" dirty="0">
                <a:solidFill>
                  <a:srgbClr val="002060"/>
                </a:solidFill>
                <a:latin typeface="Times New Roman" panose="02020603050405020304" pitchFamily="18" charset="0"/>
                <a:cs typeface="Times New Roman" panose="02020603050405020304" pitchFamily="18" charset="0"/>
              </a:rPr>
              <a:t> пен </a:t>
            </a:r>
            <a:r>
              <a:rPr lang="ru-RU" dirty="0" err="1">
                <a:solidFill>
                  <a:srgbClr val="002060"/>
                </a:solidFill>
                <a:latin typeface="Times New Roman" panose="02020603050405020304" pitchFamily="18" charset="0"/>
                <a:cs typeface="Times New Roman" panose="02020603050405020304" pitchFamily="18" charset="0"/>
              </a:rPr>
              <a:t>түсіністіктің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негізі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болып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табылады</a:t>
            </a:r>
            <a:r>
              <a:rPr lang="ru-RU" dirty="0">
                <a:solidFill>
                  <a:srgbClr val="002060"/>
                </a:solidFill>
                <a:latin typeface="Times New Roman" panose="02020603050405020304" pitchFamily="18" charset="0"/>
                <a:cs typeface="Times New Roman" panose="02020603050405020304" pitchFamily="18" charset="0"/>
              </a:rPr>
              <a:t>. Егер </a:t>
            </a:r>
            <a:r>
              <a:rPr lang="ru-RU" dirty="0" err="1">
                <a:solidFill>
                  <a:srgbClr val="002060"/>
                </a:solidFill>
                <a:latin typeface="Times New Roman" panose="02020603050405020304" pitchFamily="18" charset="0"/>
                <a:cs typeface="Times New Roman" panose="02020603050405020304" pitchFamily="18" charset="0"/>
              </a:rPr>
              <a:t>адамдар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бір-біріне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көмектесіп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мейірімділік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танытса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қоғамда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сенім</a:t>
            </a:r>
            <a:r>
              <a:rPr lang="ru-RU" dirty="0">
                <a:solidFill>
                  <a:srgbClr val="002060"/>
                </a:solidFill>
                <a:latin typeface="Times New Roman" panose="02020603050405020304" pitchFamily="18" charset="0"/>
                <a:cs typeface="Times New Roman" panose="02020603050405020304" pitchFamily="18" charset="0"/>
              </a:rPr>
              <a:t> мен </a:t>
            </a:r>
            <a:r>
              <a:rPr lang="ru-RU" dirty="0" err="1">
                <a:solidFill>
                  <a:srgbClr val="002060"/>
                </a:solidFill>
                <a:latin typeface="Times New Roman" panose="02020603050405020304" pitchFamily="18" charset="0"/>
                <a:cs typeface="Times New Roman" panose="02020603050405020304" pitchFamily="18" charset="0"/>
              </a:rPr>
              <a:t>сыйластық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қалыптасады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Сондықтан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әр</a:t>
            </a:r>
            <a:r>
              <a:rPr lang="ru-RU" dirty="0">
                <a:solidFill>
                  <a:srgbClr val="002060"/>
                </a:solidFill>
                <a:latin typeface="Times New Roman" panose="02020603050405020304" pitchFamily="18" charset="0"/>
                <a:cs typeface="Times New Roman" panose="02020603050405020304" pitchFamily="18" charset="0"/>
              </a:rPr>
              <a:t> адам </a:t>
            </a:r>
            <a:r>
              <a:rPr lang="ru-RU" dirty="0" err="1">
                <a:solidFill>
                  <a:srgbClr val="002060"/>
                </a:solidFill>
                <a:latin typeface="Times New Roman" panose="02020603050405020304" pitchFamily="18" charset="0"/>
                <a:cs typeface="Times New Roman" panose="02020603050405020304" pitchFamily="18" charset="0"/>
              </a:rPr>
              <a:t>өз</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ісінде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адалдықты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сақтап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айналасына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жақсылық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жасауға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ұмтылуы</a:t>
            </a:r>
            <a:r>
              <a:rPr lang="ru-RU" dirty="0">
                <a:solidFill>
                  <a:srgbClr val="002060"/>
                </a:solidFill>
                <a:latin typeface="Times New Roman" panose="02020603050405020304" pitchFamily="18" charset="0"/>
                <a:cs typeface="Times New Roman" panose="02020603050405020304" pitchFamily="18" charset="0"/>
              </a:rPr>
              <a:t> керек.</a:t>
            </a:r>
          </a:p>
          <a:p>
            <a:pPr algn="just">
              <a:buNone/>
            </a:pPr>
            <a:r>
              <a:rPr lang="ru-RU" dirty="0" err="1">
                <a:solidFill>
                  <a:srgbClr val="002060"/>
                </a:solidFill>
                <a:latin typeface="Times New Roman" panose="02020603050405020304" pitchFamily="18" charset="0"/>
                <a:cs typeface="Times New Roman" panose="02020603050405020304" pitchFamily="18" charset="0"/>
              </a:rPr>
              <a:t>Адамгершілікті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сақтау</a:t>
            </a:r>
            <a:r>
              <a:rPr lang="ru-RU" dirty="0">
                <a:solidFill>
                  <a:srgbClr val="002060"/>
                </a:solidFill>
                <a:latin typeface="Times New Roman" panose="02020603050405020304" pitchFamily="18" charset="0"/>
                <a:cs typeface="Times New Roman" panose="02020603050405020304" pitchFamily="18" charset="0"/>
              </a:rPr>
              <a:t> – </a:t>
            </a:r>
            <a:r>
              <a:rPr lang="ru-RU" dirty="0" err="1">
                <a:solidFill>
                  <a:srgbClr val="002060"/>
                </a:solidFill>
                <a:latin typeface="Times New Roman" panose="02020603050405020304" pitchFamily="18" charset="0"/>
                <a:cs typeface="Times New Roman" panose="02020603050405020304" pitchFamily="18" charset="0"/>
              </a:rPr>
              <a:t>болашақта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мықты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әрі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мәдениетті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қоғам</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құрудың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маңызды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шарты</a:t>
            </a:r>
            <a:r>
              <a:rPr lang="ru-RU" dirty="0">
                <a:solidFill>
                  <a:srgbClr val="00206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BCC3A04-AE37-B94A-729F-ACF4D8624462}"/>
              </a:ext>
            </a:extLst>
          </p:cNvPr>
          <p:cNvSpPr txBox="1"/>
          <p:nvPr/>
        </p:nvSpPr>
        <p:spPr>
          <a:xfrm>
            <a:off x="7758612" y="296084"/>
            <a:ext cx="3420049" cy="369332"/>
          </a:xfrm>
          <a:prstGeom prst="rect">
            <a:avLst/>
          </a:prstGeom>
          <a:noFill/>
        </p:spPr>
        <p:txBody>
          <a:bodyPr wrap="square">
            <a:spAutoFit/>
          </a:bodyPr>
          <a:lstStyle/>
          <a:p>
            <a:pPr>
              <a:buNone/>
            </a:pPr>
            <a:r>
              <a:rPr lang="ru-RU" b="1" dirty="0">
                <a:solidFill>
                  <a:srgbClr val="C00000"/>
                </a:solidFill>
                <a:latin typeface="Times New Roman" panose="02020603050405020304" pitchFamily="18" charset="0"/>
                <a:cs typeface="Times New Roman" panose="02020603050405020304" pitchFamily="18" charset="0"/>
              </a:rPr>
              <a:t>«ЕНАРА» </a:t>
            </a:r>
            <a:r>
              <a:rPr lang="ru-RU" b="1" dirty="0" err="1">
                <a:solidFill>
                  <a:srgbClr val="C00000"/>
                </a:solidFill>
                <a:latin typeface="Times New Roman" panose="02020603050405020304" pitchFamily="18" charset="0"/>
                <a:cs typeface="Times New Roman" panose="02020603050405020304" pitchFamily="18" charset="0"/>
              </a:rPr>
              <a:t>стратегиясы</a:t>
            </a:r>
            <a:endParaRPr lang="ru-RU"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459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249E37-540A-E199-3805-6B41359C6D73}"/>
              </a:ext>
            </a:extLst>
          </p:cNvPr>
          <p:cNvSpPr txBox="1"/>
          <p:nvPr/>
        </p:nvSpPr>
        <p:spPr>
          <a:xfrm>
            <a:off x="838200" y="467773"/>
            <a:ext cx="10515600" cy="2308324"/>
          </a:xfrm>
          <a:prstGeom prst="rect">
            <a:avLst/>
          </a:prstGeom>
          <a:noFill/>
        </p:spPr>
        <p:txBody>
          <a:bodyPr wrap="square">
            <a:spAutoFit/>
          </a:bodyPr>
          <a:lstStyle/>
          <a:p>
            <a:pPr algn="just">
              <a:buNone/>
            </a:pPr>
            <a:r>
              <a:rPr lang="ru-RU" b="1" dirty="0" err="1">
                <a:solidFill>
                  <a:srgbClr val="002060"/>
                </a:solidFill>
                <a:latin typeface="Times New Roman" panose="02020603050405020304" pitchFamily="18" charset="0"/>
                <a:cs typeface="Times New Roman" panose="02020603050405020304" pitchFamily="18" charset="0"/>
              </a:rPr>
              <a:t>Табиғатты</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қорғау</a:t>
            </a:r>
            <a:endParaRPr lang="ru-RU" b="1" dirty="0">
              <a:solidFill>
                <a:srgbClr val="002060"/>
              </a:solidFill>
              <a:latin typeface="Times New Roman" panose="02020603050405020304" pitchFamily="18" charset="0"/>
              <a:cs typeface="Times New Roman" panose="02020603050405020304" pitchFamily="18" charset="0"/>
            </a:endParaRPr>
          </a:p>
          <a:p>
            <a:pPr algn="just">
              <a:buNone/>
            </a:pPr>
            <a:endParaRPr lang="ru-RU" b="1" dirty="0">
              <a:solidFill>
                <a:srgbClr val="002060"/>
              </a:solidFill>
              <a:latin typeface="Times New Roman" panose="02020603050405020304" pitchFamily="18" charset="0"/>
              <a:cs typeface="Times New Roman" panose="02020603050405020304" pitchFamily="18" charset="0"/>
            </a:endParaRPr>
          </a:p>
          <a:p>
            <a:pPr algn="just">
              <a:buNone/>
            </a:pPr>
            <a:r>
              <a:rPr lang="ru-RU" dirty="0" err="1">
                <a:solidFill>
                  <a:srgbClr val="002060"/>
                </a:solidFill>
                <a:latin typeface="Times New Roman" panose="02020603050405020304" pitchFamily="18" charset="0"/>
                <a:cs typeface="Times New Roman" panose="02020603050405020304" pitchFamily="18" charset="0"/>
              </a:rPr>
              <a:t>Табиғат</a:t>
            </a:r>
            <a:r>
              <a:rPr lang="ru-RU" dirty="0">
                <a:solidFill>
                  <a:srgbClr val="002060"/>
                </a:solidFill>
                <a:latin typeface="Times New Roman" panose="02020603050405020304" pitchFamily="18" charset="0"/>
                <a:cs typeface="Times New Roman" panose="02020603050405020304" pitchFamily="18" charset="0"/>
              </a:rPr>
              <a:t> – адам </a:t>
            </a:r>
            <a:r>
              <a:rPr lang="ru-RU" dirty="0" err="1">
                <a:solidFill>
                  <a:srgbClr val="002060"/>
                </a:solidFill>
                <a:latin typeface="Times New Roman" panose="02020603050405020304" pitchFamily="18" charset="0"/>
                <a:cs typeface="Times New Roman" panose="02020603050405020304" pitchFamily="18" charset="0"/>
              </a:rPr>
              <a:t>өмірінің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негізгі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тіршілік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көзі</a:t>
            </a:r>
            <a:r>
              <a:rPr lang="ru-RU" dirty="0">
                <a:solidFill>
                  <a:srgbClr val="002060"/>
                </a:solidFill>
                <a:latin typeface="Times New Roman" panose="02020603050405020304" pitchFamily="18" charset="0"/>
                <a:cs typeface="Times New Roman" panose="02020603050405020304" pitchFamily="18" charset="0"/>
              </a:rPr>
              <a:t>. Адам </a:t>
            </a:r>
            <a:r>
              <a:rPr lang="ru-RU" dirty="0" err="1">
                <a:solidFill>
                  <a:srgbClr val="002060"/>
                </a:solidFill>
                <a:latin typeface="Times New Roman" panose="02020603050405020304" pitchFamily="18" charset="0"/>
                <a:cs typeface="Times New Roman" panose="02020603050405020304" pitchFamily="18" charset="0"/>
              </a:rPr>
              <a:t>ауаны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тыныс</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алады</a:t>
            </a:r>
            <a:r>
              <a:rPr lang="ru-RU" dirty="0">
                <a:solidFill>
                  <a:srgbClr val="002060"/>
                </a:solidFill>
                <a:latin typeface="Times New Roman" panose="02020603050405020304" pitchFamily="18" charset="0"/>
                <a:cs typeface="Times New Roman" panose="02020603050405020304" pitchFamily="18" charset="0"/>
              </a:rPr>
              <a:t>, суды </a:t>
            </a:r>
            <a:r>
              <a:rPr lang="ru-RU" dirty="0" err="1">
                <a:solidFill>
                  <a:srgbClr val="002060"/>
                </a:solidFill>
                <a:latin typeface="Times New Roman" panose="02020603050405020304" pitchFamily="18" charset="0"/>
                <a:cs typeface="Times New Roman" panose="02020603050405020304" pitchFamily="18" charset="0"/>
              </a:rPr>
              <a:t>пайдаланады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жерден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азық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алады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Сондықтан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табиғатты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қорғау</a:t>
            </a:r>
            <a:r>
              <a:rPr lang="ru-RU" dirty="0">
                <a:solidFill>
                  <a:srgbClr val="002060"/>
                </a:solidFill>
                <a:latin typeface="Times New Roman" panose="02020603050405020304" pitchFamily="18" charset="0"/>
                <a:cs typeface="Times New Roman" panose="02020603050405020304" pitchFamily="18" charset="0"/>
              </a:rPr>
              <a:t> – </a:t>
            </a:r>
            <a:r>
              <a:rPr lang="ru-RU" dirty="0" err="1">
                <a:solidFill>
                  <a:srgbClr val="002060"/>
                </a:solidFill>
                <a:latin typeface="Times New Roman" panose="02020603050405020304" pitchFamily="18" charset="0"/>
                <a:cs typeface="Times New Roman" panose="02020603050405020304" pitchFamily="18" charset="0"/>
              </a:rPr>
              <a:t>әр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адамның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міндеті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Соңғы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жылдары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экологиялық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мәселелер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көбейіп</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келеді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Ормандардың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азаюы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ауаның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ластануы</a:t>
            </a:r>
            <a:r>
              <a:rPr lang="ru-RU" dirty="0">
                <a:solidFill>
                  <a:srgbClr val="002060"/>
                </a:solidFill>
                <a:latin typeface="Times New Roman" panose="02020603050405020304" pitchFamily="18" charset="0"/>
                <a:cs typeface="Times New Roman" panose="02020603050405020304" pitchFamily="18" charset="0"/>
              </a:rPr>
              <a:t>, су </a:t>
            </a:r>
            <a:r>
              <a:rPr lang="ru-RU" dirty="0" err="1">
                <a:solidFill>
                  <a:srgbClr val="002060"/>
                </a:solidFill>
                <a:latin typeface="Times New Roman" panose="02020603050405020304" pitchFamily="18" charset="0"/>
                <a:cs typeface="Times New Roman" panose="02020603050405020304" pitchFamily="18" charset="0"/>
              </a:rPr>
              <a:t>көздерінің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бүлінуі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табиғатқа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үлкен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зиян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келтіруде</a:t>
            </a:r>
            <a:r>
              <a:rPr lang="ru-RU" dirty="0">
                <a:solidFill>
                  <a:srgbClr val="002060"/>
                </a:solidFill>
                <a:latin typeface="Times New Roman" panose="02020603050405020304" pitchFamily="18" charset="0"/>
                <a:cs typeface="Times New Roman" panose="02020603050405020304" pitchFamily="18" charset="0"/>
              </a:rPr>
              <a:t>. Егер </a:t>
            </a:r>
            <a:r>
              <a:rPr lang="ru-RU" dirty="0" err="1">
                <a:solidFill>
                  <a:srgbClr val="002060"/>
                </a:solidFill>
                <a:latin typeface="Times New Roman" panose="02020603050405020304" pitchFamily="18" charset="0"/>
                <a:cs typeface="Times New Roman" panose="02020603050405020304" pitchFamily="18" charset="0"/>
              </a:rPr>
              <a:t>адамдар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табиғатты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қорғауға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мән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бермесе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болашақта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экологиялық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жағдай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нашарлауы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мүмкін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Табиғатты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сақтау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үшін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ағаш</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отырғызу</a:t>
            </a:r>
            <a:r>
              <a:rPr lang="ru-RU" dirty="0">
                <a:solidFill>
                  <a:srgbClr val="002060"/>
                </a:solidFill>
                <a:latin typeface="Times New Roman" panose="02020603050405020304" pitchFamily="18" charset="0"/>
                <a:cs typeface="Times New Roman" panose="02020603050405020304" pitchFamily="18" charset="0"/>
              </a:rPr>
              <a:t>, суды </a:t>
            </a:r>
            <a:r>
              <a:rPr lang="ru-RU" dirty="0" err="1">
                <a:solidFill>
                  <a:srgbClr val="002060"/>
                </a:solidFill>
                <a:latin typeface="Times New Roman" panose="02020603050405020304" pitchFamily="18" charset="0"/>
                <a:cs typeface="Times New Roman" panose="02020603050405020304" pitchFamily="18" charset="0"/>
              </a:rPr>
              <a:t>үнемдеу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қоқысты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дұрыс</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тастау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және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қоршаған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ортаны</a:t>
            </a:r>
            <a:r>
              <a:rPr lang="ru-RU" dirty="0">
                <a:solidFill>
                  <a:srgbClr val="002060"/>
                </a:solidFill>
                <a:latin typeface="Times New Roman" panose="02020603050405020304" pitchFamily="18" charset="0"/>
                <a:cs typeface="Times New Roman" panose="02020603050405020304" pitchFamily="18" charset="0"/>
              </a:rPr>
              <a:t> таза </a:t>
            </a:r>
            <a:r>
              <a:rPr lang="ru-RU" dirty="0" err="1">
                <a:solidFill>
                  <a:srgbClr val="002060"/>
                </a:solidFill>
                <a:latin typeface="Times New Roman" panose="02020603050405020304" pitchFamily="18" charset="0"/>
                <a:cs typeface="Times New Roman" panose="02020603050405020304" pitchFamily="18" charset="0"/>
              </a:rPr>
              <a:t>ұстау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қажет</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Табиғатты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қорғау</a:t>
            </a:r>
            <a:r>
              <a:rPr lang="ru-RU" dirty="0">
                <a:solidFill>
                  <a:srgbClr val="002060"/>
                </a:solidFill>
                <a:latin typeface="Times New Roman" panose="02020603050405020304" pitchFamily="18" charset="0"/>
                <a:cs typeface="Times New Roman" panose="02020603050405020304" pitchFamily="18" charset="0"/>
              </a:rPr>
              <a:t> – </a:t>
            </a:r>
            <a:r>
              <a:rPr lang="ru-RU" dirty="0" err="1">
                <a:solidFill>
                  <a:srgbClr val="002060"/>
                </a:solidFill>
                <a:latin typeface="Times New Roman" panose="02020603050405020304" pitchFamily="18" charset="0"/>
                <a:cs typeface="Times New Roman" panose="02020603050405020304" pitchFamily="18" charset="0"/>
              </a:rPr>
              <a:t>болашақ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ұрпаққа</a:t>
            </a:r>
            <a:r>
              <a:rPr lang="ru-RU" dirty="0">
                <a:solidFill>
                  <a:srgbClr val="002060"/>
                </a:solidFill>
                <a:latin typeface="Times New Roman" panose="02020603050405020304" pitchFamily="18" charset="0"/>
                <a:cs typeface="Times New Roman" panose="02020603050405020304" pitchFamily="18" charset="0"/>
              </a:rPr>
              <a:t> таза </a:t>
            </a:r>
            <a:r>
              <a:rPr lang="ru-RU" dirty="0" err="1">
                <a:solidFill>
                  <a:srgbClr val="002060"/>
                </a:solidFill>
                <a:latin typeface="Times New Roman" panose="02020603050405020304" pitchFamily="18" charset="0"/>
                <a:cs typeface="Times New Roman" panose="02020603050405020304" pitchFamily="18" charset="0"/>
              </a:rPr>
              <a:t>әрі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әдемі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жер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қалдыру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деген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сөз</a:t>
            </a:r>
            <a:r>
              <a:rPr lang="ru-RU" dirty="0">
                <a:solidFill>
                  <a:srgbClr val="002060"/>
                </a:solidFill>
                <a:latin typeface="Times New Roman" panose="02020603050405020304" pitchFamily="18" charset="0"/>
                <a:cs typeface="Times New Roman" panose="02020603050405020304" pitchFamily="18" charset="0"/>
              </a:rPr>
              <a:t>.</a:t>
            </a:r>
          </a:p>
        </p:txBody>
      </p:sp>
      <p:graphicFrame>
        <p:nvGraphicFramePr>
          <p:cNvPr id="4" name="Таблица 3">
            <a:extLst>
              <a:ext uri="{FF2B5EF4-FFF2-40B4-BE49-F238E27FC236}">
                <a16:creationId xmlns:a16="http://schemas.microsoft.com/office/drawing/2014/main" id="{3D430B65-9ED3-FA60-CC23-C7382B5DDC74}"/>
              </a:ext>
            </a:extLst>
          </p:cNvPr>
          <p:cNvGraphicFramePr>
            <a:graphicFrameLocks noGrp="1"/>
          </p:cNvGraphicFramePr>
          <p:nvPr>
            <p:extLst>
              <p:ext uri="{D42A27DB-BD31-4B8C-83A1-F6EECF244321}">
                <p14:modId xmlns:p14="http://schemas.microsoft.com/office/powerpoint/2010/main" val="905555527"/>
              </p:ext>
            </p:extLst>
          </p:nvPr>
        </p:nvGraphicFramePr>
        <p:xfrm>
          <a:off x="965200" y="3164788"/>
          <a:ext cx="10388600" cy="2926080"/>
        </p:xfrm>
        <a:graphic>
          <a:graphicData uri="http://schemas.openxmlformats.org/drawingml/2006/table">
            <a:tbl>
              <a:tblPr>
                <a:tableStyleId>{08FB837D-C827-4EFA-A057-4D05807E0F7C}</a:tableStyleId>
              </a:tblPr>
              <a:tblGrid>
                <a:gridCol w="2597150">
                  <a:extLst>
                    <a:ext uri="{9D8B030D-6E8A-4147-A177-3AD203B41FA5}">
                      <a16:colId xmlns:a16="http://schemas.microsoft.com/office/drawing/2014/main" val="2526025693"/>
                    </a:ext>
                  </a:extLst>
                </a:gridCol>
                <a:gridCol w="2597150">
                  <a:extLst>
                    <a:ext uri="{9D8B030D-6E8A-4147-A177-3AD203B41FA5}">
                      <a16:colId xmlns:a16="http://schemas.microsoft.com/office/drawing/2014/main" val="323201087"/>
                    </a:ext>
                  </a:extLst>
                </a:gridCol>
                <a:gridCol w="2597150">
                  <a:extLst>
                    <a:ext uri="{9D8B030D-6E8A-4147-A177-3AD203B41FA5}">
                      <a16:colId xmlns:a16="http://schemas.microsoft.com/office/drawing/2014/main" val="3278001555"/>
                    </a:ext>
                  </a:extLst>
                </a:gridCol>
                <a:gridCol w="2597150">
                  <a:extLst>
                    <a:ext uri="{9D8B030D-6E8A-4147-A177-3AD203B41FA5}">
                      <a16:colId xmlns:a16="http://schemas.microsoft.com/office/drawing/2014/main" val="1065936497"/>
                    </a:ext>
                  </a:extLst>
                </a:gridCol>
              </a:tblGrid>
              <a:tr h="0">
                <a:tc>
                  <a:txBody>
                    <a:bodyPr/>
                    <a:lstStyle/>
                    <a:p>
                      <a:pPr>
                        <a:buNone/>
                      </a:pPr>
                      <a:r>
                        <a:rPr lang="ru-RU" dirty="0" err="1">
                          <a:solidFill>
                            <a:srgbClr val="C00000"/>
                          </a:solidFill>
                          <a:latin typeface="Times New Roman" panose="02020603050405020304" pitchFamily="18" charset="0"/>
                          <a:cs typeface="Times New Roman" panose="02020603050405020304" pitchFamily="18" charset="0"/>
                        </a:rPr>
                        <a:t>Ұғым</a:t>
                      </a:r>
                      <a:endParaRPr lang="ru-RU" dirty="0">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buNone/>
                      </a:pPr>
                      <a:r>
                        <a:rPr lang="ru-RU" dirty="0" err="1">
                          <a:solidFill>
                            <a:srgbClr val="C00000"/>
                          </a:solidFill>
                          <a:latin typeface="Times New Roman" panose="02020603050405020304" pitchFamily="18" charset="0"/>
                          <a:cs typeface="Times New Roman" panose="02020603050405020304" pitchFamily="18" charset="0"/>
                        </a:rPr>
                        <a:t>Мағынасы</a:t>
                      </a:r>
                      <a:endParaRPr lang="ru-RU" dirty="0">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buNone/>
                      </a:pPr>
                      <a:r>
                        <a:rPr lang="ru-RU" dirty="0" err="1">
                          <a:solidFill>
                            <a:srgbClr val="C00000"/>
                          </a:solidFill>
                          <a:latin typeface="Times New Roman" panose="02020603050405020304" pitchFamily="18" charset="0"/>
                          <a:cs typeface="Times New Roman" panose="02020603050405020304" pitchFamily="18" charset="0"/>
                        </a:rPr>
                        <a:t>Мәтіндегі</a:t>
                      </a:r>
                      <a:r>
                        <a:rPr lang="ru-RU" dirty="0">
                          <a:solidFill>
                            <a:srgbClr val="C00000"/>
                          </a:solidFill>
                          <a:latin typeface="Times New Roman" panose="02020603050405020304" pitchFamily="18" charset="0"/>
                          <a:cs typeface="Times New Roman" panose="02020603050405020304" pitchFamily="18" charset="0"/>
                        </a:rPr>
                        <a:t> </a:t>
                      </a:r>
                      <a:r>
                        <a:rPr lang="ru-RU" dirty="0" err="1">
                          <a:solidFill>
                            <a:srgbClr val="C00000"/>
                          </a:solidFill>
                          <a:latin typeface="Times New Roman" panose="02020603050405020304" pitchFamily="18" charset="0"/>
                          <a:cs typeface="Times New Roman" panose="02020603050405020304" pitchFamily="18" charset="0"/>
                        </a:rPr>
                        <a:t>мысал</a:t>
                      </a:r>
                      <a:endParaRPr lang="ru-RU" dirty="0">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buNone/>
                      </a:pPr>
                      <a:r>
                        <a:rPr lang="ru-RU" dirty="0" err="1">
                          <a:solidFill>
                            <a:srgbClr val="C00000"/>
                          </a:solidFill>
                          <a:latin typeface="Times New Roman" panose="02020603050405020304" pitchFamily="18" charset="0"/>
                          <a:cs typeface="Times New Roman" panose="02020603050405020304" pitchFamily="18" charset="0"/>
                        </a:rPr>
                        <a:t>Қорытынды</a:t>
                      </a:r>
                      <a:endParaRPr lang="ru-RU" dirty="0">
                        <a:solidFill>
                          <a:srgbClr val="C0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89437972"/>
                  </a:ext>
                </a:extLst>
              </a:tr>
              <a:tr h="0">
                <a:tc>
                  <a:txBody>
                    <a:bodyPr/>
                    <a:lstStyle/>
                    <a:p>
                      <a:pPr>
                        <a:buNone/>
                      </a:pPr>
                      <a:r>
                        <a:rPr lang="ru-RU" dirty="0" err="1">
                          <a:solidFill>
                            <a:srgbClr val="002060"/>
                          </a:solidFill>
                          <a:latin typeface="Times New Roman" panose="02020603050405020304" pitchFamily="18" charset="0"/>
                          <a:cs typeface="Times New Roman" panose="02020603050405020304" pitchFamily="18" charset="0"/>
                        </a:rPr>
                        <a:t>Табиғат</a:t>
                      </a:r>
                      <a:endParaRPr lang="ru-RU"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buNone/>
                      </a:pPr>
                      <a:r>
                        <a:rPr lang="ru-RU" dirty="0">
                          <a:solidFill>
                            <a:srgbClr val="002060"/>
                          </a:solidFill>
                          <a:latin typeface="Times New Roman" panose="02020603050405020304" pitchFamily="18" charset="0"/>
                          <a:cs typeface="Times New Roman" panose="02020603050405020304" pitchFamily="18" charset="0"/>
                        </a:rPr>
                        <a:t>Адам </a:t>
                      </a:r>
                      <a:r>
                        <a:rPr lang="ru-RU" dirty="0" err="1">
                          <a:solidFill>
                            <a:srgbClr val="002060"/>
                          </a:solidFill>
                          <a:latin typeface="Times New Roman" panose="02020603050405020304" pitchFamily="18" charset="0"/>
                          <a:cs typeface="Times New Roman" panose="02020603050405020304" pitchFamily="18" charset="0"/>
                        </a:rPr>
                        <a:t>өміріне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қажетті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қоршаған</a:t>
                      </a:r>
                      <a:r>
                        <a:rPr lang="ru-RU" dirty="0">
                          <a:solidFill>
                            <a:srgbClr val="002060"/>
                          </a:solidFill>
                          <a:latin typeface="Times New Roman" panose="02020603050405020304" pitchFamily="18" charset="0"/>
                          <a:cs typeface="Times New Roman" panose="02020603050405020304" pitchFamily="18" charset="0"/>
                        </a:rPr>
                        <a:t> орта</a:t>
                      </a:r>
                    </a:p>
                  </a:txBody>
                  <a:tcPr anchor="ctr"/>
                </a:tc>
                <a:tc>
                  <a:txBody>
                    <a:bodyPr/>
                    <a:lstStyle/>
                    <a:p>
                      <a:pPr>
                        <a:buNone/>
                      </a:pPr>
                      <a:r>
                        <a:rPr lang="ru-RU">
                          <a:solidFill>
                            <a:srgbClr val="002060"/>
                          </a:solidFill>
                          <a:latin typeface="Times New Roman" panose="02020603050405020304" pitchFamily="18" charset="0"/>
                          <a:cs typeface="Times New Roman" panose="02020603050405020304" pitchFamily="18" charset="0"/>
                        </a:rPr>
                        <a:t>Ауа, су, жер</a:t>
                      </a:r>
                    </a:p>
                  </a:txBody>
                  <a:tcPr anchor="ctr"/>
                </a:tc>
                <a:tc>
                  <a:txBody>
                    <a:bodyPr/>
                    <a:lstStyle/>
                    <a:p>
                      <a:pPr>
                        <a:buNone/>
                      </a:pPr>
                      <a:r>
                        <a:rPr lang="ru-RU">
                          <a:solidFill>
                            <a:srgbClr val="002060"/>
                          </a:solidFill>
                          <a:latin typeface="Times New Roman" panose="02020603050405020304" pitchFamily="18" charset="0"/>
                          <a:cs typeface="Times New Roman" panose="02020603050405020304" pitchFamily="18" charset="0"/>
                        </a:rPr>
                        <a:t>Табиғат – тіршілік көзі</a:t>
                      </a:r>
                    </a:p>
                  </a:txBody>
                  <a:tcPr anchor="ctr"/>
                </a:tc>
                <a:extLst>
                  <a:ext uri="{0D108BD9-81ED-4DB2-BD59-A6C34878D82A}">
                    <a16:rowId xmlns:a16="http://schemas.microsoft.com/office/drawing/2014/main" val="3595862641"/>
                  </a:ext>
                </a:extLst>
              </a:tr>
              <a:tr h="0">
                <a:tc>
                  <a:txBody>
                    <a:bodyPr/>
                    <a:lstStyle/>
                    <a:p>
                      <a:pPr>
                        <a:buNone/>
                      </a:pPr>
                      <a:r>
                        <a:rPr lang="ru-RU" dirty="0">
                          <a:solidFill>
                            <a:srgbClr val="002060"/>
                          </a:solidFill>
                          <a:latin typeface="Times New Roman" panose="02020603050405020304" pitchFamily="18" charset="0"/>
                          <a:cs typeface="Times New Roman" panose="02020603050405020304" pitchFamily="18" charset="0"/>
                        </a:rPr>
                        <a:t>Экология</a:t>
                      </a:r>
                    </a:p>
                  </a:txBody>
                  <a:tcPr anchor="ctr"/>
                </a:tc>
                <a:tc>
                  <a:txBody>
                    <a:bodyPr/>
                    <a:lstStyle/>
                    <a:p>
                      <a:pPr>
                        <a:buNone/>
                      </a:pPr>
                      <a:r>
                        <a:rPr lang="ru-RU" dirty="0" err="1">
                          <a:solidFill>
                            <a:srgbClr val="002060"/>
                          </a:solidFill>
                          <a:latin typeface="Times New Roman" panose="02020603050405020304" pitchFamily="18" charset="0"/>
                          <a:cs typeface="Times New Roman" panose="02020603050405020304" pitchFamily="18" charset="0"/>
                        </a:rPr>
                        <a:t>Табиғатты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қорғау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және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қоршаған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ортаны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сақтау</a:t>
                      </a:r>
                      <a:endParaRPr lang="ru-RU"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buNone/>
                      </a:pPr>
                      <a:r>
                        <a:rPr lang="ru-RU">
                          <a:solidFill>
                            <a:srgbClr val="002060"/>
                          </a:solidFill>
                          <a:latin typeface="Times New Roman" panose="02020603050405020304" pitchFamily="18" charset="0"/>
                          <a:cs typeface="Times New Roman" panose="02020603050405020304" pitchFamily="18" charset="0"/>
                        </a:rPr>
                        <a:t>Экологиялық мәселелердің көбеюі</a:t>
                      </a:r>
                    </a:p>
                  </a:txBody>
                  <a:tcPr anchor="ctr"/>
                </a:tc>
                <a:tc>
                  <a:txBody>
                    <a:bodyPr/>
                    <a:lstStyle/>
                    <a:p>
                      <a:pPr>
                        <a:buNone/>
                      </a:pPr>
                      <a:r>
                        <a:rPr lang="ru-RU">
                          <a:solidFill>
                            <a:srgbClr val="002060"/>
                          </a:solidFill>
                          <a:latin typeface="Times New Roman" panose="02020603050405020304" pitchFamily="18" charset="0"/>
                          <a:cs typeface="Times New Roman" panose="02020603050405020304" pitchFamily="18" charset="0"/>
                        </a:rPr>
                        <a:t>Табиғатты қорғау маңызды</a:t>
                      </a:r>
                    </a:p>
                  </a:txBody>
                  <a:tcPr anchor="ctr"/>
                </a:tc>
                <a:extLst>
                  <a:ext uri="{0D108BD9-81ED-4DB2-BD59-A6C34878D82A}">
                    <a16:rowId xmlns:a16="http://schemas.microsoft.com/office/drawing/2014/main" val="1160298290"/>
                  </a:ext>
                </a:extLst>
              </a:tr>
              <a:tr h="0">
                <a:tc>
                  <a:txBody>
                    <a:bodyPr/>
                    <a:lstStyle/>
                    <a:p>
                      <a:pPr>
                        <a:buNone/>
                      </a:pPr>
                      <a:r>
                        <a:rPr lang="ru-RU">
                          <a:solidFill>
                            <a:srgbClr val="002060"/>
                          </a:solidFill>
                          <a:latin typeface="Times New Roman" panose="02020603050405020304" pitchFamily="18" charset="0"/>
                          <a:cs typeface="Times New Roman" panose="02020603050405020304" pitchFamily="18" charset="0"/>
                        </a:rPr>
                        <a:t>Ластану</a:t>
                      </a:r>
                    </a:p>
                  </a:txBody>
                  <a:tcPr anchor="ctr"/>
                </a:tc>
                <a:tc>
                  <a:txBody>
                    <a:bodyPr/>
                    <a:lstStyle/>
                    <a:p>
                      <a:pPr>
                        <a:buNone/>
                      </a:pPr>
                      <a:r>
                        <a:rPr lang="ru-RU">
                          <a:solidFill>
                            <a:srgbClr val="002060"/>
                          </a:solidFill>
                          <a:latin typeface="Times New Roman" panose="02020603050405020304" pitchFamily="18" charset="0"/>
                          <a:cs typeface="Times New Roman" panose="02020603050405020304" pitchFamily="18" charset="0"/>
                        </a:rPr>
                        <a:t>Табиғаттың зиянды заттармен бүлінуі</a:t>
                      </a:r>
                    </a:p>
                  </a:txBody>
                  <a:tcPr anchor="ctr"/>
                </a:tc>
                <a:tc>
                  <a:txBody>
                    <a:bodyPr/>
                    <a:lstStyle/>
                    <a:p>
                      <a:pPr>
                        <a:buNone/>
                      </a:pPr>
                      <a:r>
                        <a:rPr lang="ru-RU" dirty="0" err="1">
                          <a:solidFill>
                            <a:srgbClr val="002060"/>
                          </a:solidFill>
                          <a:latin typeface="Times New Roman" panose="02020603050405020304" pitchFamily="18" charset="0"/>
                          <a:cs typeface="Times New Roman" panose="02020603050405020304" pitchFamily="18" charset="0"/>
                        </a:rPr>
                        <a:t>Ауаның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ластануы</a:t>
                      </a:r>
                      <a:r>
                        <a:rPr lang="ru-RU" dirty="0">
                          <a:solidFill>
                            <a:srgbClr val="002060"/>
                          </a:solidFill>
                          <a:latin typeface="Times New Roman" panose="02020603050405020304" pitchFamily="18" charset="0"/>
                          <a:cs typeface="Times New Roman" panose="02020603050405020304" pitchFamily="18" charset="0"/>
                        </a:rPr>
                        <a:t>, су </a:t>
                      </a:r>
                      <a:r>
                        <a:rPr lang="ru-RU" dirty="0" err="1">
                          <a:solidFill>
                            <a:srgbClr val="002060"/>
                          </a:solidFill>
                          <a:latin typeface="Times New Roman" panose="02020603050405020304" pitchFamily="18" charset="0"/>
                          <a:cs typeface="Times New Roman" panose="02020603050405020304" pitchFamily="18" charset="0"/>
                        </a:rPr>
                        <a:t>көздерінің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бүлінуі</a:t>
                      </a:r>
                      <a:endParaRPr lang="ru-RU"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buNone/>
                      </a:pPr>
                      <a:r>
                        <a:rPr lang="ru-RU" dirty="0" err="1">
                          <a:solidFill>
                            <a:srgbClr val="002060"/>
                          </a:solidFill>
                          <a:latin typeface="Times New Roman" panose="02020603050405020304" pitchFamily="18" charset="0"/>
                          <a:cs typeface="Times New Roman" panose="02020603050405020304" pitchFamily="18" charset="0"/>
                        </a:rPr>
                        <a:t>Ластану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табиғатқа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зиян</a:t>
                      </a:r>
                      <a:endParaRPr lang="ru-RU" dirty="0">
                        <a:solidFill>
                          <a:srgbClr val="00206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534481492"/>
                  </a:ext>
                </a:extLst>
              </a:tr>
              <a:tr h="0">
                <a:tc>
                  <a:txBody>
                    <a:bodyPr/>
                    <a:lstStyle/>
                    <a:p>
                      <a:pPr>
                        <a:buNone/>
                      </a:pPr>
                      <a:r>
                        <a:rPr lang="ru-RU">
                          <a:solidFill>
                            <a:srgbClr val="002060"/>
                          </a:solidFill>
                          <a:latin typeface="Times New Roman" panose="02020603050405020304" pitchFamily="18" charset="0"/>
                          <a:cs typeface="Times New Roman" panose="02020603050405020304" pitchFamily="18" charset="0"/>
                        </a:rPr>
                        <a:t>Табиғатты қорғау</a:t>
                      </a:r>
                    </a:p>
                  </a:txBody>
                  <a:tcPr anchor="ctr"/>
                </a:tc>
                <a:tc>
                  <a:txBody>
                    <a:bodyPr/>
                    <a:lstStyle/>
                    <a:p>
                      <a:pPr>
                        <a:buNone/>
                      </a:pPr>
                      <a:r>
                        <a:rPr lang="ru-RU">
                          <a:solidFill>
                            <a:srgbClr val="002060"/>
                          </a:solidFill>
                          <a:latin typeface="Times New Roman" panose="02020603050405020304" pitchFamily="18" charset="0"/>
                          <a:cs typeface="Times New Roman" panose="02020603050405020304" pitchFamily="18" charset="0"/>
                        </a:rPr>
                        <a:t>Қоршаған ортаны сақтау әрекеттері</a:t>
                      </a:r>
                    </a:p>
                  </a:txBody>
                  <a:tcPr anchor="ctr"/>
                </a:tc>
                <a:tc>
                  <a:txBody>
                    <a:bodyPr/>
                    <a:lstStyle/>
                    <a:p>
                      <a:pPr>
                        <a:buNone/>
                      </a:pPr>
                      <a:r>
                        <a:rPr lang="ru-RU">
                          <a:solidFill>
                            <a:srgbClr val="002060"/>
                          </a:solidFill>
                          <a:latin typeface="Times New Roman" panose="02020603050405020304" pitchFamily="18" charset="0"/>
                          <a:cs typeface="Times New Roman" panose="02020603050405020304" pitchFamily="18" charset="0"/>
                        </a:rPr>
                        <a:t>Ағаш отырғызу, суды үнемдеу</a:t>
                      </a:r>
                    </a:p>
                  </a:txBody>
                  <a:tcPr anchor="ctr"/>
                </a:tc>
                <a:tc>
                  <a:txBody>
                    <a:bodyPr/>
                    <a:lstStyle/>
                    <a:p>
                      <a:pPr>
                        <a:buNone/>
                      </a:pPr>
                      <a:r>
                        <a:rPr lang="ru-RU" dirty="0" err="1">
                          <a:solidFill>
                            <a:srgbClr val="002060"/>
                          </a:solidFill>
                          <a:latin typeface="Times New Roman" panose="02020603050405020304" pitchFamily="18" charset="0"/>
                          <a:cs typeface="Times New Roman" panose="02020603050405020304" pitchFamily="18" charset="0"/>
                        </a:rPr>
                        <a:t>Әр</a:t>
                      </a:r>
                      <a:r>
                        <a:rPr lang="ru-RU" dirty="0">
                          <a:solidFill>
                            <a:srgbClr val="002060"/>
                          </a:solidFill>
                          <a:latin typeface="Times New Roman" panose="02020603050405020304" pitchFamily="18" charset="0"/>
                          <a:cs typeface="Times New Roman" panose="02020603050405020304" pitchFamily="18" charset="0"/>
                        </a:rPr>
                        <a:t> адам </a:t>
                      </a:r>
                      <a:r>
                        <a:rPr lang="ru-RU" dirty="0" err="1">
                          <a:solidFill>
                            <a:srgbClr val="002060"/>
                          </a:solidFill>
                          <a:latin typeface="Times New Roman" panose="02020603050405020304" pitchFamily="18" charset="0"/>
                          <a:cs typeface="Times New Roman" panose="02020603050405020304" pitchFamily="18" charset="0"/>
                        </a:rPr>
                        <a:t>табиғатты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қорғауы</a:t>
                      </a:r>
                      <a:r>
                        <a:rPr lang="ru-RU" dirty="0">
                          <a:solidFill>
                            <a:srgbClr val="002060"/>
                          </a:solidFill>
                          <a:latin typeface="Times New Roman" panose="02020603050405020304" pitchFamily="18" charset="0"/>
                          <a:cs typeface="Times New Roman" panose="02020603050405020304" pitchFamily="18" charset="0"/>
                        </a:rPr>
                        <a:t> керек</a:t>
                      </a:r>
                    </a:p>
                  </a:txBody>
                  <a:tcPr anchor="ctr"/>
                </a:tc>
                <a:extLst>
                  <a:ext uri="{0D108BD9-81ED-4DB2-BD59-A6C34878D82A}">
                    <a16:rowId xmlns:a16="http://schemas.microsoft.com/office/drawing/2014/main" val="4190723777"/>
                  </a:ext>
                </a:extLst>
              </a:tr>
            </a:tbl>
          </a:graphicData>
        </a:graphic>
      </p:graphicFrame>
    </p:spTree>
    <p:extLst>
      <p:ext uri="{BB962C8B-B14F-4D97-AF65-F5344CB8AC3E}">
        <p14:creationId xmlns:p14="http://schemas.microsoft.com/office/powerpoint/2010/main" val="654503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F3569-FA6A-02EC-8C80-6140FFF5A938}"/>
              </a:ext>
            </a:extLst>
          </p:cNvPr>
          <p:cNvSpPr txBox="1"/>
          <p:nvPr/>
        </p:nvSpPr>
        <p:spPr>
          <a:xfrm>
            <a:off x="431800" y="350885"/>
            <a:ext cx="6383867" cy="5909310"/>
          </a:xfrm>
          <a:prstGeom prst="rect">
            <a:avLst/>
          </a:prstGeom>
          <a:noFill/>
        </p:spPr>
        <p:txBody>
          <a:bodyPr wrap="square">
            <a:spAutoFit/>
          </a:bodyPr>
          <a:lstStyle/>
          <a:p>
            <a:pPr algn="ctr">
              <a:buNone/>
            </a:pPr>
            <a:r>
              <a:rPr lang="kk-KZ" sz="1400" b="1" dirty="0">
                <a:solidFill>
                  <a:srgbClr val="002060"/>
                </a:solidFill>
                <a:effectLst/>
                <a:latin typeface="Times New Roman" panose="02020603050405020304" pitchFamily="18" charset="0"/>
                <a:ea typeface="Times New Roman" panose="02020603050405020304" pitchFamily="18" charset="0"/>
              </a:rPr>
              <a:t>Бүркіт</a:t>
            </a:r>
          </a:p>
          <a:p>
            <a:pPr algn="ctr">
              <a:buNone/>
            </a:pPr>
            <a:endParaRPr lang="ru-RU" sz="1400" dirty="0">
              <a:solidFill>
                <a:srgbClr val="002060"/>
              </a:solidFill>
              <a:effectLst/>
              <a:latin typeface="Times New Roman" panose="02020603050405020304" pitchFamily="18" charset="0"/>
              <a:ea typeface="Times New Roman" panose="02020603050405020304" pitchFamily="18" charset="0"/>
            </a:endParaRPr>
          </a:p>
          <a:p>
            <a:pPr indent="449580" algn="just">
              <a:buNone/>
            </a:pPr>
            <a:r>
              <a:rPr lang="kk-KZ" sz="1400" dirty="0">
                <a:solidFill>
                  <a:srgbClr val="002060"/>
                </a:solidFill>
                <a:effectLst/>
                <a:latin typeface="Times New Roman" panose="02020603050405020304" pitchFamily="18" charset="0"/>
                <a:ea typeface="Times New Roman" panose="02020603050405020304" pitchFamily="18" charset="0"/>
              </a:rPr>
              <a:t>Бүркіт. Қазақстан мен Қырғызстанда бүркітті баяғы заманнан-ақ аң аулау үшін баптаған. Ол қоян, түлкі сияқты аңдарды аулауға тез жаттығады.</a:t>
            </a:r>
            <a:endParaRPr lang="ru-RU" sz="1400" dirty="0">
              <a:solidFill>
                <a:srgbClr val="002060"/>
              </a:solidFill>
              <a:effectLst/>
              <a:latin typeface="Times New Roman" panose="02020603050405020304" pitchFamily="18" charset="0"/>
              <a:ea typeface="Times New Roman" panose="02020603050405020304" pitchFamily="18" charset="0"/>
            </a:endParaRPr>
          </a:p>
          <a:p>
            <a:pPr indent="449580" algn="just">
              <a:buNone/>
            </a:pPr>
            <a:r>
              <a:rPr lang="kk-KZ" sz="1400" dirty="0">
                <a:solidFill>
                  <a:srgbClr val="002060"/>
                </a:solidFill>
                <a:effectLst/>
                <a:latin typeface="Times New Roman" panose="02020603050405020304" pitchFamily="18" charset="0"/>
                <a:ea typeface="Times New Roman" panose="02020603050405020304" pitchFamily="18" charset="0"/>
              </a:rPr>
              <a:t>Бүркіт – мекен-жай ауыстыра бермейтін отырықшы кұс. Ұясын тұрған жерінің жағдайына қарай діңі жуан ағаштардың қуысына, кұз жартастарға, мықты талдарға салады. Бүркіттің ұясы кәдімгідей орнықты кұрылыс. Оның биіктігі кейде екі метрдей болады. Табанына кепкен шөптен, жүн мен қауырсыннан жұмсақ төсеніш салады.</a:t>
            </a:r>
            <a:endParaRPr lang="ru-RU" sz="1400" dirty="0">
              <a:solidFill>
                <a:srgbClr val="002060"/>
              </a:solidFill>
              <a:effectLst/>
              <a:latin typeface="Times New Roman" panose="02020603050405020304" pitchFamily="18" charset="0"/>
              <a:ea typeface="Times New Roman" panose="02020603050405020304" pitchFamily="18" charset="0"/>
            </a:endParaRPr>
          </a:p>
          <a:p>
            <a:pPr indent="449580" algn="just">
              <a:buNone/>
            </a:pPr>
            <a:r>
              <a:rPr lang="kk-KZ" sz="1400" dirty="0">
                <a:solidFill>
                  <a:srgbClr val="002060"/>
                </a:solidFill>
                <a:effectLst/>
                <a:latin typeface="Times New Roman" panose="02020603050405020304" pitchFamily="18" charset="0"/>
                <a:ea typeface="Times New Roman" panose="02020603050405020304" pitchFamily="18" charset="0"/>
              </a:rPr>
              <a:t>Бүркіттің ұрғашысы еркегінен ірілеу келеді. Екеуінің де қауырсыны қара қошқыл, кей жері сарғыштау болады. Ұясына 1-3 жұмыртқа салады. Оны 45 күн басады. Басты «жылытқыш», әрине, аналық бүркіт. Әйтсе де, еркегі де болашақ ұрпағын аз уақыт та болса бауырына басып жылытады.</a:t>
            </a:r>
            <a:endParaRPr lang="ru-RU" sz="1400" dirty="0">
              <a:solidFill>
                <a:srgbClr val="002060"/>
              </a:solidFill>
              <a:effectLst/>
              <a:latin typeface="Times New Roman" panose="02020603050405020304" pitchFamily="18" charset="0"/>
              <a:ea typeface="Times New Roman" panose="02020603050405020304" pitchFamily="18" charset="0"/>
            </a:endParaRPr>
          </a:p>
          <a:p>
            <a:pPr indent="449580" algn="just">
              <a:buNone/>
            </a:pPr>
            <a:r>
              <a:rPr lang="ru-RU" sz="1400" dirty="0" err="1">
                <a:solidFill>
                  <a:srgbClr val="002060"/>
                </a:solidFill>
                <a:effectLst/>
                <a:latin typeface="Times New Roman" panose="02020603050405020304" pitchFamily="18" charset="0"/>
                <a:ea typeface="Times New Roman" panose="02020603050405020304" pitchFamily="18" charset="0"/>
              </a:rPr>
              <a:t>Балапандар</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алғаш</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ата-анасының</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тікелей</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бақылауында</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болады</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Өмір</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сүрудің</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алғашқы</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әліппесін</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үйренеді</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Үш</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айлығында</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еркін</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ұшып-қона</a:t>
            </a:r>
            <a:r>
              <a:rPr lang="ru-RU" sz="1400" dirty="0">
                <a:solidFill>
                  <a:srgbClr val="002060"/>
                </a:solidFill>
                <a:effectLst/>
                <a:latin typeface="Times New Roman" panose="02020603050405020304" pitchFamily="18" charset="0"/>
                <a:ea typeface="Times New Roman" panose="02020603050405020304" pitchFamily="18" charset="0"/>
              </a:rPr>
              <a:t> </a:t>
            </a:r>
            <a:r>
              <a:rPr lang="ru-RU" sz="1400" dirty="0" err="1">
                <a:solidFill>
                  <a:srgbClr val="002060"/>
                </a:solidFill>
                <a:effectLst/>
                <a:latin typeface="Times New Roman" panose="02020603050405020304" pitchFamily="18" charset="0"/>
                <a:ea typeface="Times New Roman" panose="02020603050405020304" pitchFamily="18" charset="0"/>
              </a:rPr>
              <a:t>алады</a:t>
            </a:r>
            <a:r>
              <a:rPr lang="ru-RU" sz="1400" dirty="0">
                <a:solidFill>
                  <a:srgbClr val="002060"/>
                </a:solidFill>
                <a:effectLst/>
                <a:latin typeface="Times New Roman" panose="02020603050405020304" pitchFamily="18" charset="0"/>
                <a:ea typeface="Times New Roman" panose="02020603050405020304" pitchFamily="18" charset="0"/>
              </a:rPr>
              <a:t>.</a:t>
            </a:r>
          </a:p>
          <a:p>
            <a:pPr>
              <a:buNone/>
            </a:pPr>
            <a:r>
              <a:rPr lang="kk-KZ" sz="1400" kern="100" dirty="0">
                <a:solidFill>
                  <a:srgbClr val="002060"/>
                </a:solidFill>
                <a:effectLst/>
                <a:latin typeface="Times New Roman" panose="02020603050405020304" pitchFamily="18" charset="0"/>
                <a:ea typeface="Times New Roman" panose="02020603050405020304" pitchFamily="18" charset="0"/>
              </a:rPr>
              <a:t> </a:t>
            </a:r>
            <a:endParaRPr lang="ru-RU" sz="1400" dirty="0">
              <a:solidFill>
                <a:srgbClr val="002060"/>
              </a:solidFill>
              <a:effectLst/>
              <a:latin typeface="Times New Roman" panose="02020603050405020304" pitchFamily="18" charset="0"/>
              <a:ea typeface="Times New Roman" panose="02020603050405020304" pitchFamily="18" charset="0"/>
            </a:endParaRPr>
          </a:p>
          <a:p>
            <a:pPr>
              <a:buNone/>
            </a:pPr>
            <a:r>
              <a:rPr lang="kk-KZ" sz="1400" dirty="0">
                <a:solidFill>
                  <a:srgbClr val="002060"/>
                </a:solidFill>
                <a:effectLst/>
                <a:latin typeface="Times New Roman" panose="02020603050405020304" pitchFamily="18" charset="0"/>
                <a:ea typeface="Times New Roman" panose="02020603050405020304" pitchFamily="18" charset="0"/>
              </a:rPr>
              <a:t>Сұрақтарға жауап беріңдер.</a:t>
            </a:r>
            <a:endParaRPr lang="ru-RU" sz="1400" dirty="0">
              <a:solidFill>
                <a:srgbClr val="002060"/>
              </a:solidFill>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kk-KZ" sz="1400" dirty="0">
                <a:solidFill>
                  <a:srgbClr val="002060"/>
                </a:solidFill>
                <a:effectLst/>
                <a:latin typeface="Times New Roman" panose="02020603050405020304" pitchFamily="18" charset="0"/>
                <a:ea typeface="Calibri" panose="020F0502020204030204" pitchFamily="34" charset="0"/>
              </a:rPr>
              <a:t>Мәтін не жайлы?</a:t>
            </a:r>
            <a:endParaRPr lang="ru-RU" sz="1400" dirty="0">
              <a:solidFill>
                <a:srgbClr val="002060"/>
              </a:solidFill>
              <a:effectLst/>
              <a:latin typeface="Times New Roman" panose="02020603050405020304" pitchFamily="18" charset="0"/>
              <a:ea typeface="Calibri" panose="020F0502020204030204" pitchFamily="34" charset="0"/>
            </a:endParaRPr>
          </a:p>
          <a:p>
            <a:pPr>
              <a:buNone/>
            </a:pPr>
            <a:r>
              <a:rPr lang="kk-KZ" sz="1400" dirty="0">
                <a:solidFill>
                  <a:srgbClr val="002060"/>
                </a:solidFill>
                <a:effectLst/>
                <a:latin typeface="Times New Roman" panose="02020603050405020304" pitchFamily="18" charset="0"/>
                <a:ea typeface="Times New Roman" panose="02020603050405020304" pitchFamily="18" charset="0"/>
              </a:rPr>
              <a:t>-Мәтінде бүркіт құсы қалай бейнеленіп, берілген?</a:t>
            </a:r>
            <a:endParaRPr lang="ru-RU" sz="1400" dirty="0">
              <a:solidFill>
                <a:srgbClr val="002060"/>
              </a:solidFill>
              <a:effectLst/>
              <a:latin typeface="Times New Roman" panose="02020603050405020304" pitchFamily="18" charset="0"/>
              <a:ea typeface="Times New Roman" panose="02020603050405020304" pitchFamily="18" charset="0"/>
            </a:endParaRPr>
          </a:p>
          <a:p>
            <a:pPr>
              <a:buNone/>
            </a:pPr>
            <a:r>
              <a:rPr lang="kk-KZ" sz="1400" dirty="0">
                <a:solidFill>
                  <a:srgbClr val="002060"/>
                </a:solidFill>
                <a:effectLst/>
                <a:latin typeface="Times New Roman" panose="02020603050405020304" pitchFamily="18" charset="0"/>
                <a:ea typeface="Times New Roman" panose="02020603050405020304" pitchFamily="18" charset="0"/>
              </a:rPr>
              <a:t>- Бүркіт құсының тұрмыста қолданылуын баяндап бер ?</a:t>
            </a:r>
            <a:endParaRPr lang="ru-RU" sz="1400" dirty="0">
              <a:solidFill>
                <a:srgbClr val="002060"/>
              </a:solidFill>
              <a:effectLst/>
              <a:latin typeface="Times New Roman" panose="02020603050405020304" pitchFamily="18" charset="0"/>
              <a:ea typeface="Times New Roman" panose="02020603050405020304" pitchFamily="18" charset="0"/>
            </a:endParaRPr>
          </a:p>
          <a:p>
            <a:pPr>
              <a:buNone/>
            </a:pPr>
            <a:r>
              <a:rPr lang="kk-KZ" sz="1400" dirty="0">
                <a:solidFill>
                  <a:srgbClr val="002060"/>
                </a:solidFill>
                <a:effectLst/>
                <a:latin typeface="Times New Roman" panose="02020603050405020304" pitchFamily="18" charset="0"/>
                <a:ea typeface="Times New Roman" panose="02020603050405020304" pitchFamily="18" charset="0"/>
              </a:rPr>
              <a:t>-Мәтінде берілген құстың көбею  жолы  қалай көрсетілген?</a:t>
            </a:r>
            <a:endParaRPr lang="ru-RU" sz="1400" dirty="0">
              <a:solidFill>
                <a:srgbClr val="002060"/>
              </a:solidFill>
              <a:effectLst/>
              <a:latin typeface="Times New Roman" panose="02020603050405020304" pitchFamily="18" charset="0"/>
              <a:ea typeface="Times New Roman" panose="02020603050405020304" pitchFamily="18" charset="0"/>
            </a:endParaRPr>
          </a:p>
          <a:p>
            <a:pPr>
              <a:buNone/>
            </a:pPr>
            <a:r>
              <a:rPr lang="kk-KZ" sz="1400" dirty="0">
                <a:solidFill>
                  <a:srgbClr val="002060"/>
                </a:solidFill>
                <a:effectLst/>
                <a:latin typeface="Times New Roman" panose="02020603050405020304" pitchFamily="18" charset="0"/>
                <a:ea typeface="Times New Roman" panose="02020603050405020304" pitchFamily="18" charset="0"/>
              </a:rPr>
              <a:t>-Бүркіт құсынан басқа  қандай жыртқыш құстарды білесің?</a:t>
            </a:r>
            <a:endParaRPr lang="ru-RU" sz="1400" dirty="0">
              <a:solidFill>
                <a:srgbClr val="002060"/>
              </a:solidFill>
              <a:effectLst/>
              <a:latin typeface="Times New Roman" panose="02020603050405020304" pitchFamily="18" charset="0"/>
              <a:ea typeface="Times New Roman" panose="02020603050405020304" pitchFamily="18" charset="0"/>
            </a:endParaRPr>
          </a:p>
          <a:p>
            <a:pPr>
              <a:buNone/>
            </a:pPr>
            <a:r>
              <a:rPr lang="kk-KZ" sz="1400" dirty="0">
                <a:solidFill>
                  <a:srgbClr val="002060"/>
                </a:solidFill>
                <a:effectLst/>
                <a:latin typeface="Times New Roman" panose="02020603050405020304" pitchFamily="18" charset="0"/>
                <a:ea typeface="Times New Roman" panose="02020603050405020304" pitchFamily="18" charset="0"/>
              </a:rPr>
              <a:t>-Жеті қазынаның бірі-бүркітті  қорғау үшін қандай шаралар ұйымдастырар едің, сенің ұсынысың?</a:t>
            </a:r>
            <a:endParaRPr lang="ru-RU" sz="1400" dirty="0">
              <a:solidFill>
                <a:srgbClr val="002060"/>
              </a:solidFill>
              <a:effectLst/>
              <a:latin typeface="Times New Roman" panose="02020603050405020304" pitchFamily="18" charset="0"/>
              <a:ea typeface="Times New Roman" panose="02020603050405020304" pitchFamily="18" charset="0"/>
            </a:endParaRPr>
          </a:p>
          <a:p>
            <a:pPr>
              <a:buNone/>
            </a:pPr>
            <a:r>
              <a:rPr lang="kk-KZ" sz="1400" dirty="0">
                <a:solidFill>
                  <a:srgbClr val="002060"/>
                </a:solidFill>
                <a:effectLst/>
                <a:latin typeface="Times New Roman" panose="02020603050405020304" pitchFamily="18" charset="0"/>
                <a:ea typeface="Times New Roman" panose="02020603050405020304" pitchFamily="18" charset="0"/>
              </a:rPr>
              <a:t> Оқушылар  ойландыратын сұрақтар қояды.</a:t>
            </a:r>
            <a:endParaRPr lang="ru-RU" sz="1400" dirty="0">
              <a:solidFill>
                <a:srgbClr val="002060"/>
              </a:solidFill>
              <a:effectLst/>
              <a:latin typeface="Times New Roman" panose="02020603050405020304" pitchFamily="18" charset="0"/>
              <a:ea typeface="Times New Roman" panose="02020603050405020304" pitchFamily="18" charset="0"/>
            </a:endParaRPr>
          </a:p>
          <a:p>
            <a:pPr>
              <a:buNone/>
            </a:pPr>
            <a:r>
              <a:rPr lang="kk-KZ" sz="1400" dirty="0">
                <a:solidFill>
                  <a:srgbClr val="002060"/>
                </a:solidFill>
                <a:effectLst/>
                <a:latin typeface="Times New Roman" panose="02020603050405020304" pitchFamily="18" charset="0"/>
                <a:ea typeface="Times New Roman" panose="02020603050405020304" pitchFamily="18" charset="0"/>
              </a:rPr>
              <a:t>Жазбаша жауаптарын жүптарымен салыстырады, өзіндік пікір білдіреді, ойларын ортаға салады.</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6702B778-09A1-CB71-A962-3FB16C0301AE}"/>
              </a:ext>
            </a:extLst>
          </p:cNvPr>
          <p:cNvGraphicFramePr>
            <a:graphicFrameLocks noGrp="1"/>
          </p:cNvGraphicFramePr>
          <p:nvPr>
            <p:extLst>
              <p:ext uri="{D42A27DB-BD31-4B8C-83A1-F6EECF244321}">
                <p14:modId xmlns:p14="http://schemas.microsoft.com/office/powerpoint/2010/main" val="745090113"/>
              </p:ext>
            </p:extLst>
          </p:nvPr>
        </p:nvGraphicFramePr>
        <p:xfrm>
          <a:off x="7050437" y="244251"/>
          <a:ext cx="4794430" cy="6369498"/>
        </p:xfrm>
        <a:graphic>
          <a:graphicData uri="http://schemas.openxmlformats.org/drawingml/2006/table">
            <a:tbl>
              <a:tblPr>
                <a:tableStyleId>{8A107856-5554-42FB-B03E-39F5DBC370BA}</a:tableStyleId>
              </a:tblPr>
              <a:tblGrid>
                <a:gridCol w="2397215">
                  <a:extLst>
                    <a:ext uri="{9D8B030D-6E8A-4147-A177-3AD203B41FA5}">
                      <a16:colId xmlns:a16="http://schemas.microsoft.com/office/drawing/2014/main" val="554125203"/>
                    </a:ext>
                  </a:extLst>
                </a:gridCol>
                <a:gridCol w="2397215">
                  <a:extLst>
                    <a:ext uri="{9D8B030D-6E8A-4147-A177-3AD203B41FA5}">
                      <a16:colId xmlns:a16="http://schemas.microsoft.com/office/drawing/2014/main" val="4250811173"/>
                    </a:ext>
                  </a:extLst>
                </a:gridCol>
              </a:tblGrid>
              <a:tr h="369864">
                <a:tc>
                  <a:txBody>
                    <a:bodyPr/>
                    <a:lstStyle/>
                    <a:p>
                      <a:pPr rtl="0">
                        <a:buNone/>
                      </a:pPr>
                      <a:r>
                        <a:rPr lang="ru-RU" sz="1300" b="1" dirty="0" err="1">
                          <a:solidFill>
                            <a:srgbClr val="002060"/>
                          </a:solidFill>
                          <a:effectLst/>
                          <a:latin typeface="Times New Roman" panose="02020603050405020304" pitchFamily="18" charset="0"/>
                          <a:cs typeface="Times New Roman" panose="02020603050405020304" pitchFamily="18" charset="0"/>
                        </a:rPr>
                        <a:t>Сұрақ</a:t>
                      </a:r>
                      <a:r>
                        <a:rPr lang="ru-RU" sz="1300" b="1" dirty="0">
                          <a:solidFill>
                            <a:srgbClr val="002060"/>
                          </a:solidFill>
                          <a:effectLst/>
                          <a:latin typeface="Times New Roman" panose="02020603050405020304" pitchFamily="18" charset="0"/>
                          <a:cs typeface="Times New Roman" panose="02020603050405020304" pitchFamily="18" charset="0"/>
                        </a:rPr>
                        <a:t> </a:t>
                      </a:r>
                      <a:r>
                        <a:rPr lang="ru-RU" sz="1300" b="1" dirty="0" err="1">
                          <a:solidFill>
                            <a:srgbClr val="002060"/>
                          </a:solidFill>
                          <a:effectLst/>
                          <a:latin typeface="Times New Roman" panose="02020603050405020304" pitchFamily="18" charset="0"/>
                          <a:cs typeface="Times New Roman" panose="02020603050405020304" pitchFamily="18" charset="0"/>
                        </a:rPr>
                        <a:t>түрі</a:t>
                      </a:r>
                      <a:endParaRPr lang="ru-RU" sz="1300" dirty="0">
                        <a:solidFill>
                          <a:srgbClr val="002060"/>
                        </a:solidFill>
                        <a:effectLst/>
                        <a:latin typeface="Times New Roman" panose="02020603050405020304" pitchFamily="18" charset="0"/>
                        <a:cs typeface="Times New Roman" panose="02020603050405020304" pitchFamily="18" charset="0"/>
                      </a:endParaRPr>
                    </a:p>
                  </a:txBody>
                  <a:tcPr marL="65270" marR="65270" marT="87027" marB="87027" anchor="ctr"/>
                </a:tc>
                <a:tc>
                  <a:txBody>
                    <a:bodyPr/>
                    <a:lstStyle/>
                    <a:p>
                      <a:pPr rtl="0">
                        <a:buNone/>
                      </a:pPr>
                      <a:r>
                        <a:rPr lang="ru-RU" sz="1300" b="1">
                          <a:solidFill>
                            <a:srgbClr val="002060"/>
                          </a:solidFill>
                          <a:effectLst/>
                          <a:latin typeface="Times New Roman" panose="02020603050405020304" pitchFamily="18" charset="0"/>
                          <a:cs typeface="Times New Roman" panose="02020603050405020304" pitchFamily="18" charset="0"/>
                        </a:rPr>
                        <a:t>Сұрақ мазмұны</a:t>
                      </a:r>
                      <a:endParaRPr lang="ru-RU" sz="1300">
                        <a:solidFill>
                          <a:srgbClr val="002060"/>
                        </a:solidFill>
                        <a:effectLst/>
                        <a:latin typeface="Times New Roman" panose="02020603050405020304" pitchFamily="18" charset="0"/>
                        <a:cs typeface="Times New Roman" panose="02020603050405020304" pitchFamily="18" charset="0"/>
                      </a:endParaRPr>
                    </a:p>
                  </a:txBody>
                  <a:tcPr marL="65270" marR="65270" marT="87027" marB="87027" anchor="ctr"/>
                </a:tc>
                <a:extLst>
                  <a:ext uri="{0D108BD9-81ED-4DB2-BD59-A6C34878D82A}">
                    <a16:rowId xmlns:a16="http://schemas.microsoft.com/office/drawing/2014/main" val="854739786"/>
                  </a:ext>
                </a:extLst>
              </a:tr>
              <a:tr h="369864">
                <a:tc>
                  <a:txBody>
                    <a:bodyPr/>
                    <a:lstStyle/>
                    <a:p>
                      <a:pPr rtl="0">
                        <a:buNone/>
                      </a:pPr>
                      <a:r>
                        <a:rPr lang="ru-RU" sz="1300" b="1">
                          <a:solidFill>
                            <a:srgbClr val="002060"/>
                          </a:solidFill>
                          <a:effectLst/>
                          <a:latin typeface="Times New Roman" panose="02020603050405020304" pitchFamily="18" charset="0"/>
                          <a:cs typeface="Times New Roman" panose="02020603050405020304" pitchFamily="18" charset="0"/>
                        </a:rPr>
                        <a:t>Қарапайым сұрақ</a:t>
                      </a:r>
                      <a:endParaRPr lang="ru-RU" sz="1300">
                        <a:solidFill>
                          <a:srgbClr val="002060"/>
                        </a:solidFill>
                        <a:effectLst/>
                        <a:latin typeface="Times New Roman" panose="02020603050405020304" pitchFamily="18" charset="0"/>
                        <a:cs typeface="Times New Roman" panose="02020603050405020304" pitchFamily="18" charset="0"/>
                      </a:endParaRPr>
                    </a:p>
                  </a:txBody>
                  <a:tcPr marL="65270" marR="65270" marT="87027" marB="87027" anchor="ctr"/>
                </a:tc>
                <a:tc>
                  <a:txBody>
                    <a:bodyPr/>
                    <a:lstStyle/>
                    <a:p>
                      <a:pPr rtl="0">
                        <a:buNone/>
                      </a:pPr>
                      <a:r>
                        <a:rPr lang="ru-RU" sz="1300">
                          <a:solidFill>
                            <a:srgbClr val="002060"/>
                          </a:solidFill>
                          <a:effectLst/>
                          <a:latin typeface="Times New Roman" panose="02020603050405020304" pitchFamily="18" charset="0"/>
                          <a:cs typeface="Times New Roman" panose="02020603050405020304" pitchFamily="18" charset="0"/>
                        </a:rPr>
                        <a:t>Бүркіт деген не және ол қандай құс?</a:t>
                      </a:r>
                    </a:p>
                  </a:txBody>
                  <a:tcPr marL="65270" marR="65270" marT="87027" marB="87027" anchor="ctr"/>
                </a:tc>
                <a:extLst>
                  <a:ext uri="{0D108BD9-81ED-4DB2-BD59-A6C34878D82A}">
                    <a16:rowId xmlns:a16="http://schemas.microsoft.com/office/drawing/2014/main" val="3660660534"/>
                  </a:ext>
                </a:extLst>
              </a:tr>
              <a:tr h="565674">
                <a:tc>
                  <a:txBody>
                    <a:bodyPr/>
                    <a:lstStyle/>
                    <a:p>
                      <a:pPr rtl="0">
                        <a:buNone/>
                      </a:pPr>
                      <a:r>
                        <a:rPr lang="ru-RU" sz="1300" b="1">
                          <a:solidFill>
                            <a:srgbClr val="002060"/>
                          </a:solidFill>
                          <a:effectLst/>
                          <a:latin typeface="Times New Roman" panose="02020603050405020304" pitchFamily="18" charset="0"/>
                          <a:cs typeface="Times New Roman" panose="02020603050405020304" pitchFamily="18" charset="0"/>
                        </a:rPr>
                        <a:t>Анықтаушы сұрақ</a:t>
                      </a:r>
                      <a:endParaRPr lang="ru-RU" sz="1300">
                        <a:solidFill>
                          <a:srgbClr val="002060"/>
                        </a:solidFill>
                        <a:effectLst/>
                        <a:latin typeface="Times New Roman" panose="02020603050405020304" pitchFamily="18" charset="0"/>
                        <a:cs typeface="Times New Roman" panose="02020603050405020304" pitchFamily="18" charset="0"/>
                      </a:endParaRPr>
                    </a:p>
                  </a:txBody>
                  <a:tcPr marL="65270" marR="65270" marT="87027" marB="87027" anchor="ctr"/>
                </a:tc>
                <a:tc>
                  <a:txBody>
                    <a:bodyPr/>
                    <a:lstStyle/>
                    <a:p>
                      <a:pPr rtl="0">
                        <a:buNone/>
                      </a:pPr>
                      <a:r>
                        <a:rPr lang="ru-RU" sz="1300">
                          <a:solidFill>
                            <a:srgbClr val="002060"/>
                          </a:solidFill>
                          <a:effectLst/>
                          <a:latin typeface="Times New Roman" panose="02020603050405020304" pitchFamily="18" charset="0"/>
                          <a:cs typeface="Times New Roman" panose="02020603050405020304" pitchFamily="18" charset="0"/>
                        </a:rPr>
                        <a:t>Мәтін бойынша бүркіттің ұя салу ерекшеліктерін анықтап айтыңыз.</a:t>
                      </a:r>
                    </a:p>
                  </a:txBody>
                  <a:tcPr marL="65270" marR="65270" marT="87027" marB="87027" anchor="ctr"/>
                </a:tc>
                <a:extLst>
                  <a:ext uri="{0D108BD9-81ED-4DB2-BD59-A6C34878D82A}">
                    <a16:rowId xmlns:a16="http://schemas.microsoft.com/office/drawing/2014/main" val="3000316210"/>
                  </a:ext>
                </a:extLst>
              </a:tr>
              <a:tr h="761484">
                <a:tc>
                  <a:txBody>
                    <a:bodyPr/>
                    <a:lstStyle/>
                    <a:p>
                      <a:pPr rtl="0">
                        <a:buNone/>
                      </a:pPr>
                      <a:r>
                        <a:rPr lang="ru-RU" sz="1300" b="1">
                          <a:solidFill>
                            <a:srgbClr val="002060"/>
                          </a:solidFill>
                          <a:effectLst/>
                          <a:latin typeface="Times New Roman" panose="02020603050405020304" pitchFamily="18" charset="0"/>
                          <a:cs typeface="Times New Roman" panose="02020603050405020304" pitchFamily="18" charset="0"/>
                        </a:rPr>
                        <a:t>Интерпретациялық сұрақ (түсіндіруші)</a:t>
                      </a:r>
                      <a:endParaRPr lang="ru-RU" sz="1300">
                        <a:solidFill>
                          <a:srgbClr val="002060"/>
                        </a:solidFill>
                        <a:effectLst/>
                        <a:latin typeface="Times New Roman" panose="02020603050405020304" pitchFamily="18" charset="0"/>
                        <a:cs typeface="Times New Roman" panose="02020603050405020304" pitchFamily="18" charset="0"/>
                      </a:endParaRPr>
                    </a:p>
                  </a:txBody>
                  <a:tcPr marL="65270" marR="65270" marT="87027" marB="87027" anchor="ctr"/>
                </a:tc>
                <a:tc>
                  <a:txBody>
                    <a:bodyPr/>
                    <a:lstStyle/>
                    <a:p>
                      <a:pPr rtl="0">
                        <a:buNone/>
                      </a:pPr>
                      <a:r>
                        <a:rPr lang="ru-RU" sz="1300">
                          <a:solidFill>
                            <a:srgbClr val="002060"/>
                          </a:solidFill>
                          <a:effectLst/>
                          <a:latin typeface="Times New Roman" panose="02020603050405020304" pitchFamily="18" charset="0"/>
                          <a:cs typeface="Times New Roman" panose="02020603050405020304" pitchFamily="18" charset="0"/>
                        </a:rPr>
                        <a:t>Неліктен бүркітті баяғы заманнан аң аулауға баптаған және оның адам өмірімен байланысы қандай?</a:t>
                      </a:r>
                    </a:p>
                  </a:txBody>
                  <a:tcPr marL="65270" marR="65270" marT="87027" marB="87027" anchor="ctr"/>
                </a:tc>
                <a:extLst>
                  <a:ext uri="{0D108BD9-81ED-4DB2-BD59-A6C34878D82A}">
                    <a16:rowId xmlns:a16="http://schemas.microsoft.com/office/drawing/2014/main" val="2418591752"/>
                  </a:ext>
                </a:extLst>
              </a:tr>
              <a:tr h="761484">
                <a:tc>
                  <a:txBody>
                    <a:bodyPr/>
                    <a:lstStyle/>
                    <a:p>
                      <a:pPr rtl="0">
                        <a:buNone/>
                      </a:pPr>
                      <a:r>
                        <a:rPr lang="ru-RU" sz="1300" b="1">
                          <a:solidFill>
                            <a:srgbClr val="002060"/>
                          </a:solidFill>
                          <a:effectLst/>
                          <a:latin typeface="Times New Roman" panose="02020603050405020304" pitchFamily="18" charset="0"/>
                          <a:cs typeface="Times New Roman" panose="02020603050405020304" pitchFamily="18" charset="0"/>
                        </a:rPr>
                        <a:t>Бағалаушы сұрақ (салыстыру)</a:t>
                      </a:r>
                      <a:endParaRPr lang="ru-RU" sz="1300">
                        <a:solidFill>
                          <a:srgbClr val="002060"/>
                        </a:solidFill>
                        <a:effectLst/>
                        <a:latin typeface="Times New Roman" panose="02020603050405020304" pitchFamily="18" charset="0"/>
                        <a:cs typeface="Times New Roman" panose="02020603050405020304" pitchFamily="18" charset="0"/>
                      </a:endParaRPr>
                    </a:p>
                  </a:txBody>
                  <a:tcPr marL="65270" marR="65270" marT="87027" marB="87027" anchor="ctr"/>
                </a:tc>
                <a:tc>
                  <a:txBody>
                    <a:bodyPr/>
                    <a:lstStyle/>
                    <a:p>
                      <a:pPr rtl="0">
                        <a:buNone/>
                      </a:pPr>
                      <a:r>
                        <a:rPr lang="ru-RU" sz="1300">
                          <a:solidFill>
                            <a:srgbClr val="002060"/>
                          </a:solidFill>
                          <a:effectLst/>
                          <a:latin typeface="Times New Roman" panose="02020603050405020304" pitchFamily="18" charset="0"/>
                          <a:cs typeface="Times New Roman" panose="02020603050405020304" pitchFamily="18" charset="0"/>
                        </a:rPr>
                        <a:t>Аналық және аталық бүркіттің сырт келбеті мен ұрпаққа қамқорлығындағы айырмашылықтар мен ұқсастықтар қандай?</a:t>
                      </a:r>
                    </a:p>
                  </a:txBody>
                  <a:tcPr marL="65270" marR="65270" marT="87027" marB="87027" anchor="ctr"/>
                </a:tc>
                <a:extLst>
                  <a:ext uri="{0D108BD9-81ED-4DB2-BD59-A6C34878D82A}">
                    <a16:rowId xmlns:a16="http://schemas.microsoft.com/office/drawing/2014/main" val="3433045453"/>
                  </a:ext>
                </a:extLst>
              </a:tr>
              <a:tr h="761484">
                <a:tc>
                  <a:txBody>
                    <a:bodyPr/>
                    <a:lstStyle/>
                    <a:p>
                      <a:pPr rtl="0">
                        <a:buNone/>
                      </a:pPr>
                      <a:r>
                        <a:rPr lang="ru-RU" sz="1300" b="1">
                          <a:solidFill>
                            <a:srgbClr val="002060"/>
                          </a:solidFill>
                          <a:effectLst/>
                          <a:latin typeface="Times New Roman" panose="02020603050405020304" pitchFamily="18" charset="0"/>
                          <a:cs typeface="Times New Roman" panose="02020603050405020304" pitchFamily="18" charset="0"/>
                        </a:rPr>
                        <a:t>Шығармашылық сұрақ (болжам)</a:t>
                      </a:r>
                      <a:endParaRPr lang="ru-RU" sz="1300">
                        <a:solidFill>
                          <a:srgbClr val="002060"/>
                        </a:solidFill>
                        <a:effectLst/>
                        <a:latin typeface="Times New Roman" panose="02020603050405020304" pitchFamily="18" charset="0"/>
                        <a:cs typeface="Times New Roman" panose="02020603050405020304" pitchFamily="18" charset="0"/>
                      </a:endParaRPr>
                    </a:p>
                  </a:txBody>
                  <a:tcPr marL="65270" marR="65270" marT="87027" marB="87027" anchor="ctr"/>
                </a:tc>
                <a:tc>
                  <a:txBody>
                    <a:bodyPr/>
                    <a:lstStyle/>
                    <a:p>
                      <a:pPr rtl="0">
                        <a:buNone/>
                      </a:pPr>
                      <a:r>
                        <a:rPr lang="ru-RU" sz="1300">
                          <a:solidFill>
                            <a:srgbClr val="002060"/>
                          </a:solidFill>
                          <a:effectLst/>
                          <a:latin typeface="Times New Roman" panose="02020603050405020304" pitchFamily="18" charset="0"/>
                          <a:cs typeface="Times New Roman" panose="02020603050405020304" pitchFamily="18" charset="0"/>
                        </a:rPr>
                        <a:t>Егер бүркіттер «жеті қазынаның» бірі ретінде бапталмаса, қазақ халқының саятшылық мәдениеті қалай өзгерер еді? Мысалдармен дәлелдеңіз.</a:t>
                      </a:r>
                    </a:p>
                  </a:txBody>
                  <a:tcPr marL="65270" marR="65270" marT="87027" marB="87027" anchor="ctr"/>
                </a:tc>
                <a:extLst>
                  <a:ext uri="{0D108BD9-81ED-4DB2-BD59-A6C34878D82A}">
                    <a16:rowId xmlns:a16="http://schemas.microsoft.com/office/drawing/2014/main" val="1263468460"/>
                  </a:ext>
                </a:extLst>
              </a:tr>
              <a:tr h="761484">
                <a:tc>
                  <a:txBody>
                    <a:bodyPr/>
                    <a:lstStyle/>
                    <a:p>
                      <a:pPr rtl="0">
                        <a:buNone/>
                      </a:pPr>
                      <a:r>
                        <a:rPr lang="ru-RU" sz="1300" b="1">
                          <a:solidFill>
                            <a:srgbClr val="002060"/>
                          </a:solidFill>
                          <a:effectLst/>
                          <a:latin typeface="Times New Roman" panose="02020603050405020304" pitchFamily="18" charset="0"/>
                          <a:cs typeface="Times New Roman" panose="02020603050405020304" pitchFamily="18" charset="0"/>
                        </a:rPr>
                        <a:t>Тәжірибелік сұрақ</a:t>
                      </a:r>
                      <a:endParaRPr lang="ru-RU" sz="1300">
                        <a:solidFill>
                          <a:srgbClr val="002060"/>
                        </a:solidFill>
                        <a:effectLst/>
                        <a:latin typeface="Times New Roman" panose="02020603050405020304" pitchFamily="18" charset="0"/>
                        <a:cs typeface="Times New Roman" panose="02020603050405020304" pitchFamily="18" charset="0"/>
                      </a:endParaRPr>
                    </a:p>
                  </a:txBody>
                  <a:tcPr marL="65270" marR="65270" marT="87027" marB="87027" anchor="ctr"/>
                </a:tc>
                <a:tc>
                  <a:txBody>
                    <a:bodyPr/>
                    <a:lstStyle/>
                    <a:p>
                      <a:pPr rtl="0">
                        <a:buNone/>
                      </a:pPr>
                      <a:r>
                        <a:rPr lang="ru-RU" sz="1300" dirty="0" err="1">
                          <a:solidFill>
                            <a:srgbClr val="002060"/>
                          </a:solidFill>
                          <a:effectLst/>
                          <a:latin typeface="Times New Roman" panose="02020603050405020304" pitchFamily="18" charset="0"/>
                          <a:cs typeface="Times New Roman" panose="02020603050405020304" pitchFamily="18" charset="0"/>
                        </a:rPr>
                        <a:t>Қазіргі</a:t>
                      </a:r>
                      <a:r>
                        <a:rPr lang="ru-RU" sz="1300" dirty="0">
                          <a:solidFill>
                            <a:srgbClr val="002060"/>
                          </a:solidFill>
                          <a:effectLst/>
                          <a:latin typeface="Times New Roman" panose="02020603050405020304" pitchFamily="18" charset="0"/>
                          <a:cs typeface="Times New Roman" panose="02020603050405020304" pitchFamily="18" charset="0"/>
                        </a:rPr>
                        <a:t> </a:t>
                      </a:r>
                      <a:r>
                        <a:rPr lang="ru-RU" sz="1300" dirty="0" err="1">
                          <a:solidFill>
                            <a:srgbClr val="002060"/>
                          </a:solidFill>
                          <a:effectLst/>
                          <a:latin typeface="Times New Roman" panose="02020603050405020304" pitchFamily="18" charset="0"/>
                          <a:cs typeface="Times New Roman" panose="02020603050405020304" pitchFamily="18" charset="0"/>
                        </a:rPr>
                        <a:t>заманда</a:t>
                      </a:r>
                      <a:r>
                        <a:rPr lang="ru-RU" sz="1300" dirty="0">
                          <a:solidFill>
                            <a:srgbClr val="002060"/>
                          </a:solidFill>
                          <a:effectLst/>
                          <a:latin typeface="Times New Roman" panose="02020603050405020304" pitchFamily="18" charset="0"/>
                          <a:cs typeface="Times New Roman" panose="02020603050405020304" pitchFamily="18" charset="0"/>
                        </a:rPr>
                        <a:t> </a:t>
                      </a:r>
                      <a:r>
                        <a:rPr lang="ru-RU" sz="1300" dirty="0" err="1">
                          <a:solidFill>
                            <a:srgbClr val="002060"/>
                          </a:solidFill>
                          <a:effectLst/>
                          <a:latin typeface="Times New Roman" panose="02020603050405020304" pitchFamily="18" charset="0"/>
                          <a:cs typeface="Times New Roman" panose="02020603050405020304" pitchFamily="18" charset="0"/>
                        </a:rPr>
                        <a:t>бүркітті</a:t>
                      </a:r>
                      <a:r>
                        <a:rPr lang="ru-RU" sz="1300" dirty="0">
                          <a:solidFill>
                            <a:srgbClr val="002060"/>
                          </a:solidFill>
                          <a:effectLst/>
                          <a:latin typeface="Times New Roman" panose="02020603050405020304" pitchFamily="18" charset="0"/>
                          <a:cs typeface="Times New Roman" panose="02020603050405020304" pitchFamily="18" charset="0"/>
                        </a:rPr>
                        <a:t> </a:t>
                      </a:r>
                      <a:r>
                        <a:rPr lang="ru-RU" sz="1300" dirty="0" err="1">
                          <a:solidFill>
                            <a:srgbClr val="002060"/>
                          </a:solidFill>
                          <a:effectLst/>
                          <a:latin typeface="Times New Roman" panose="02020603050405020304" pitchFamily="18" charset="0"/>
                          <a:cs typeface="Times New Roman" panose="02020603050405020304" pitchFamily="18" charset="0"/>
                        </a:rPr>
                        <a:t>қорғау</a:t>
                      </a:r>
                      <a:r>
                        <a:rPr lang="ru-RU" sz="1300" dirty="0">
                          <a:solidFill>
                            <a:srgbClr val="002060"/>
                          </a:solidFill>
                          <a:effectLst/>
                          <a:latin typeface="Times New Roman" panose="02020603050405020304" pitchFamily="18" charset="0"/>
                          <a:cs typeface="Times New Roman" panose="02020603050405020304" pitchFamily="18" charset="0"/>
                        </a:rPr>
                        <a:t> </a:t>
                      </a:r>
                      <a:r>
                        <a:rPr lang="ru-RU" sz="1300" dirty="0" err="1">
                          <a:solidFill>
                            <a:srgbClr val="002060"/>
                          </a:solidFill>
                          <a:effectLst/>
                          <a:latin typeface="Times New Roman" panose="02020603050405020304" pitchFamily="18" charset="0"/>
                          <a:cs typeface="Times New Roman" panose="02020603050405020304" pitchFamily="18" charset="0"/>
                        </a:rPr>
                        <a:t>және</a:t>
                      </a:r>
                      <a:r>
                        <a:rPr lang="ru-RU" sz="1300" dirty="0">
                          <a:solidFill>
                            <a:srgbClr val="002060"/>
                          </a:solidFill>
                          <a:effectLst/>
                          <a:latin typeface="Times New Roman" panose="02020603050405020304" pitchFamily="18" charset="0"/>
                          <a:cs typeface="Times New Roman" panose="02020603050405020304" pitchFamily="18" charset="0"/>
                        </a:rPr>
                        <a:t> оны </a:t>
                      </a:r>
                      <a:r>
                        <a:rPr lang="ru-RU" sz="1300" dirty="0" err="1">
                          <a:solidFill>
                            <a:srgbClr val="002060"/>
                          </a:solidFill>
                          <a:effectLst/>
                          <a:latin typeface="Times New Roman" panose="02020603050405020304" pitchFamily="18" charset="0"/>
                          <a:cs typeface="Times New Roman" panose="02020603050405020304" pitchFamily="18" charset="0"/>
                        </a:rPr>
                        <a:t>ұлттық</a:t>
                      </a:r>
                      <a:r>
                        <a:rPr lang="ru-RU" sz="1300" dirty="0">
                          <a:solidFill>
                            <a:srgbClr val="002060"/>
                          </a:solidFill>
                          <a:effectLst/>
                          <a:latin typeface="Times New Roman" panose="02020603050405020304" pitchFamily="18" charset="0"/>
                          <a:cs typeface="Times New Roman" panose="02020603050405020304" pitchFamily="18" charset="0"/>
                        </a:rPr>
                        <a:t> бренд </a:t>
                      </a:r>
                      <a:r>
                        <a:rPr lang="ru-RU" sz="1300" dirty="0" err="1">
                          <a:solidFill>
                            <a:srgbClr val="002060"/>
                          </a:solidFill>
                          <a:effectLst/>
                          <a:latin typeface="Times New Roman" panose="02020603050405020304" pitchFamily="18" charset="0"/>
                          <a:cs typeface="Times New Roman" panose="02020603050405020304" pitchFamily="18" charset="0"/>
                        </a:rPr>
                        <a:t>ретінде</a:t>
                      </a:r>
                      <a:r>
                        <a:rPr lang="ru-RU" sz="1300" dirty="0">
                          <a:solidFill>
                            <a:srgbClr val="002060"/>
                          </a:solidFill>
                          <a:effectLst/>
                          <a:latin typeface="Times New Roman" panose="02020603050405020304" pitchFamily="18" charset="0"/>
                          <a:cs typeface="Times New Roman" panose="02020603050405020304" pitchFamily="18" charset="0"/>
                        </a:rPr>
                        <a:t> </a:t>
                      </a:r>
                      <a:r>
                        <a:rPr lang="ru-RU" sz="1300" dirty="0" err="1">
                          <a:solidFill>
                            <a:srgbClr val="002060"/>
                          </a:solidFill>
                          <a:effectLst/>
                          <a:latin typeface="Times New Roman" panose="02020603050405020304" pitchFamily="18" charset="0"/>
                          <a:cs typeface="Times New Roman" panose="02020603050405020304" pitchFamily="18" charset="0"/>
                        </a:rPr>
                        <a:t>таныту</a:t>
                      </a:r>
                      <a:r>
                        <a:rPr lang="ru-RU" sz="1300" dirty="0">
                          <a:solidFill>
                            <a:srgbClr val="002060"/>
                          </a:solidFill>
                          <a:effectLst/>
                          <a:latin typeface="Times New Roman" panose="02020603050405020304" pitchFamily="18" charset="0"/>
                          <a:cs typeface="Times New Roman" panose="02020603050405020304" pitchFamily="18" charset="0"/>
                        </a:rPr>
                        <a:t> </a:t>
                      </a:r>
                      <a:r>
                        <a:rPr lang="ru-RU" sz="1300" dirty="0" err="1">
                          <a:solidFill>
                            <a:srgbClr val="002060"/>
                          </a:solidFill>
                          <a:effectLst/>
                          <a:latin typeface="Times New Roman" panose="02020603050405020304" pitchFamily="18" charset="0"/>
                          <a:cs typeface="Times New Roman" panose="02020603050405020304" pitchFamily="18" charset="0"/>
                        </a:rPr>
                        <a:t>үшін</a:t>
                      </a:r>
                      <a:r>
                        <a:rPr lang="ru-RU" sz="1300" dirty="0">
                          <a:solidFill>
                            <a:srgbClr val="002060"/>
                          </a:solidFill>
                          <a:effectLst/>
                          <a:latin typeface="Times New Roman" panose="02020603050405020304" pitchFamily="18" charset="0"/>
                          <a:cs typeface="Times New Roman" panose="02020603050405020304" pitchFamily="18" charset="0"/>
                        </a:rPr>
                        <a:t> </a:t>
                      </a:r>
                      <a:r>
                        <a:rPr lang="ru-RU" sz="1300" dirty="0" err="1">
                          <a:solidFill>
                            <a:srgbClr val="002060"/>
                          </a:solidFill>
                          <a:effectLst/>
                          <a:latin typeface="Times New Roman" panose="02020603050405020304" pitchFamily="18" charset="0"/>
                          <a:cs typeface="Times New Roman" panose="02020603050405020304" pitchFamily="18" charset="0"/>
                        </a:rPr>
                        <a:t>қандай</a:t>
                      </a:r>
                      <a:r>
                        <a:rPr lang="ru-RU" sz="1300" dirty="0">
                          <a:solidFill>
                            <a:srgbClr val="002060"/>
                          </a:solidFill>
                          <a:effectLst/>
                          <a:latin typeface="Times New Roman" panose="02020603050405020304" pitchFamily="18" charset="0"/>
                          <a:cs typeface="Times New Roman" panose="02020603050405020304" pitchFamily="18" charset="0"/>
                        </a:rPr>
                        <a:t> </a:t>
                      </a:r>
                      <a:r>
                        <a:rPr lang="ru-RU" sz="1300" dirty="0" err="1">
                          <a:solidFill>
                            <a:srgbClr val="002060"/>
                          </a:solidFill>
                          <a:effectLst/>
                          <a:latin typeface="Times New Roman" panose="02020603050405020304" pitchFamily="18" charset="0"/>
                          <a:cs typeface="Times New Roman" panose="02020603050405020304" pitchFamily="18" charset="0"/>
                        </a:rPr>
                        <a:t>іс-шаралар</a:t>
                      </a:r>
                      <a:r>
                        <a:rPr lang="ru-RU" sz="1300" dirty="0">
                          <a:solidFill>
                            <a:srgbClr val="002060"/>
                          </a:solidFill>
                          <a:effectLst/>
                          <a:latin typeface="Times New Roman" panose="02020603050405020304" pitchFamily="18" charset="0"/>
                          <a:cs typeface="Times New Roman" panose="02020603050405020304" pitchFamily="18" charset="0"/>
                        </a:rPr>
                        <a:t> </a:t>
                      </a:r>
                      <a:r>
                        <a:rPr lang="ru-RU" sz="1300" dirty="0" err="1">
                          <a:solidFill>
                            <a:srgbClr val="002060"/>
                          </a:solidFill>
                          <a:effectLst/>
                          <a:latin typeface="Times New Roman" panose="02020603050405020304" pitchFamily="18" charset="0"/>
                          <a:cs typeface="Times New Roman" panose="02020603050405020304" pitchFamily="18" charset="0"/>
                        </a:rPr>
                        <a:t>ұйымдастыруға</a:t>
                      </a:r>
                      <a:r>
                        <a:rPr lang="ru-RU" sz="1300" dirty="0">
                          <a:solidFill>
                            <a:srgbClr val="002060"/>
                          </a:solidFill>
                          <a:effectLst/>
                          <a:latin typeface="Times New Roman" panose="02020603050405020304" pitchFamily="18" charset="0"/>
                          <a:cs typeface="Times New Roman" panose="02020603050405020304" pitchFamily="18" charset="0"/>
                        </a:rPr>
                        <a:t> </a:t>
                      </a:r>
                      <a:r>
                        <a:rPr lang="ru-RU" sz="1300" dirty="0" err="1">
                          <a:solidFill>
                            <a:srgbClr val="002060"/>
                          </a:solidFill>
                          <a:effectLst/>
                          <a:latin typeface="Times New Roman" panose="02020603050405020304" pitchFamily="18" charset="0"/>
                          <a:cs typeface="Times New Roman" panose="02020603050405020304" pitchFamily="18" charset="0"/>
                        </a:rPr>
                        <a:t>болады</a:t>
                      </a:r>
                      <a:r>
                        <a:rPr lang="ru-RU" sz="1300" dirty="0">
                          <a:solidFill>
                            <a:srgbClr val="002060"/>
                          </a:solidFill>
                          <a:effectLst/>
                          <a:latin typeface="Times New Roman" panose="02020603050405020304" pitchFamily="18" charset="0"/>
                          <a:cs typeface="Times New Roman" panose="02020603050405020304" pitchFamily="18" charset="0"/>
                        </a:rPr>
                        <a:t>? </a:t>
                      </a:r>
                      <a:r>
                        <a:rPr lang="ru-RU" sz="1300" dirty="0" err="1">
                          <a:solidFill>
                            <a:srgbClr val="002060"/>
                          </a:solidFill>
                          <a:effectLst/>
                          <a:latin typeface="Times New Roman" panose="02020603050405020304" pitchFamily="18" charset="0"/>
                          <a:cs typeface="Times New Roman" panose="02020603050405020304" pitchFamily="18" charset="0"/>
                        </a:rPr>
                        <a:t>Сіздің</a:t>
                      </a:r>
                      <a:r>
                        <a:rPr lang="ru-RU" sz="1300" dirty="0">
                          <a:solidFill>
                            <a:srgbClr val="002060"/>
                          </a:solidFill>
                          <a:effectLst/>
                          <a:latin typeface="Times New Roman" panose="02020603050405020304" pitchFamily="18" charset="0"/>
                          <a:cs typeface="Times New Roman" panose="02020603050405020304" pitchFamily="18" charset="0"/>
                        </a:rPr>
                        <a:t> </a:t>
                      </a:r>
                      <a:r>
                        <a:rPr lang="ru-RU" sz="1300" dirty="0" err="1">
                          <a:solidFill>
                            <a:srgbClr val="002060"/>
                          </a:solidFill>
                          <a:effectLst/>
                          <a:latin typeface="Times New Roman" panose="02020603050405020304" pitchFamily="18" charset="0"/>
                          <a:cs typeface="Times New Roman" panose="02020603050405020304" pitchFamily="18" charset="0"/>
                        </a:rPr>
                        <a:t>ұсынысыңыз</a:t>
                      </a:r>
                      <a:r>
                        <a:rPr lang="ru-RU" sz="1300" dirty="0">
                          <a:solidFill>
                            <a:srgbClr val="002060"/>
                          </a:solidFill>
                          <a:effectLst/>
                          <a:latin typeface="Times New Roman" panose="02020603050405020304" pitchFamily="18" charset="0"/>
                          <a:cs typeface="Times New Roman" panose="02020603050405020304" pitchFamily="18" charset="0"/>
                        </a:rPr>
                        <a:t>...</a:t>
                      </a:r>
                    </a:p>
                  </a:txBody>
                  <a:tcPr marL="65270" marR="65270" marT="87027" marB="87027" anchor="ctr"/>
                </a:tc>
                <a:extLst>
                  <a:ext uri="{0D108BD9-81ED-4DB2-BD59-A6C34878D82A}">
                    <a16:rowId xmlns:a16="http://schemas.microsoft.com/office/drawing/2014/main" val="2205215628"/>
                  </a:ext>
                </a:extLst>
              </a:tr>
            </a:tbl>
          </a:graphicData>
        </a:graphic>
      </p:graphicFrame>
    </p:spTree>
    <p:extLst>
      <p:ext uri="{BB962C8B-B14F-4D97-AF65-F5344CB8AC3E}">
        <p14:creationId xmlns:p14="http://schemas.microsoft.com/office/powerpoint/2010/main" val="2394568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4738D001-617D-8B4A-3497-3B0C68CDEACD}"/>
              </a:ext>
            </a:extLst>
          </p:cNvPr>
          <p:cNvGraphicFramePr>
            <a:graphicFrameLocks noGrp="1"/>
          </p:cNvGraphicFramePr>
          <p:nvPr>
            <p:extLst>
              <p:ext uri="{D42A27DB-BD31-4B8C-83A1-F6EECF244321}">
                <p14:modId xmlns:p14="http://schemas.microsoft.com/office/powerpoint/2010/main" val="1442118317"/>
              </p:ext>
            </p:extLst>
          </p:nvPr>
        </p:nvGraphicFramePr>
        <p:xfrm>
          <a:off x="802005" y="2830004"/>
          <a:ext cx="881640" cy="1197992"/>
        </p:xfrm>
        <a:graphic>
          <a:graphicData uri="http://schemas.openxmlformats.org/drawingml/2006/table">
            <a:tbl>
              <a:tblPr firstRow="1" firstCol="1" bandRow="1">
                <a:tableStyleId>{5C22544A-7EE6-4342-B048-85BDC9FD1C3A}</a:tableStyleId>
              </a:tblPr>
              <a:tblGrid>
                <a:gridCol w="440820">
                  <a:extLst>
                    <a:ext uri="{9D8B030D-6E8A-4147-A177-3AD203B41FA5}">
                      <a16:colId xmlns:a16="http://schemas.microsoft.com/office/drawing/2014/main" val="3527973132"/>
                    </a:ext>
                  </a:extLst>
                </a:gridCol>
                <a:gridCol w="440820">
                  <a:extLst>
                    <a:ext uri="{9D8B030D-6E8A-4147-A177-3AD203B41FA5}">
                      <a16:colId xmlns:a16="http://schemas.microsoft.com/office/drawing/2014/main" val="3248996032"/>
                    </a:ext>
                  </a:extLst>
                </a:gridCol>
              </a:tblGrid>
              <a:tr h="0">
                <a:tc>
                  <a:txBody>
                    <a:bodyPr/>
                    <a:lstStyle/>
                    <a:p>
                      <a:pPr algn="just">
                        <a:lnSpc>
                          <a:spcPct val="115000"/>
                        </a:lnSpc>
                        <a:spcAft>
                          <a:spcPts val="1000"/>
                        </a:spcAft>
                        <a:buNone/>
                      </a:pPr>
                      <a:r>
                        <a:rPr lang="kk-KZ" sz="1400">
                          <a:effectLst/>
                        </a:rPr>
                        <a:t>Тірек сөздер</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kk-KZ" sz="1400">
                          <a:effectLst/>
                        </a:rPr>
                        <a:t>Негізгі ой</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5743002"/>
                  </a:ext>
                </a:extLst>
              </a:tr>
              <a:tr h="0">
                <a:tc>
                  <a:txBody>
                    <a:bodyPr/>
                    <a:lstStyle/>
                    <a:p>
                      <a:pPr algn="just">
                        <a:lnSpc>
                          <a:spcPct val="115000"/>
                        </a:lnSpc>
                        <a:spcAft>
                          <a:spcPts val="1000"/>
                        </a:spcAft>
                        <a:buNone/>
                      </a:pPr>
                      <a:r>
                        <a:rPr lang="kk-KZ" sz="1400">
                          <a:effectLst/>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kk-KZ" sz="1400" dirty="0">
                          <a:effectLst/>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1947108"/>
                  </a:ext>
                </a:extLst>
              </a:tr>
            </a:tbl>
          </a:graphicData>
        </a:graphic>
      </p:graphicFrame>
      <p:sp>
        <p:nvSpPr>
          <p:cNvPr id="3" name="Rectangle 1">
            <a:extLst>
              <a:ext uri="{FF2B5EF4-FFF2-40B4-BE49-F238E27FC236}">
                <a16:creationId xmlns:a16="http://schemas.microsoft.com/office/drawing/2014/main" id="{6DE8021E-8FBB-D9A8-DF3A-139D807D7739}"/>
              </a:ext>
            </a:extLst>
          </p:cNvPr>
          <p:cNvSpPr>
            <a:spLocks noChangeArrowheads="1"/>
          </p:cNvSpPr>
          <p:nvPr/>
        </p:nvSpPr>
        <p:spPr bwMode="auto">
          <a:xfrm>
            <a:off x="437622" y="442711"/>
            <a:ext cx="3749992" cy="54476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200" b="1" i="0" u="none" strike="noStrike" cap="none" normalizeH="0" baseline="0" dirty="0">
                <a:ln>
                  <a:noFill/>
                </a:ln>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Жұппен жұмыс. Өлеңді мұқият оқы</a:t>
            </a:r>
            <a:endParaRPr kumimoji="0" lang="ru-RU" altLang="ru-RU" sz="1200" b="1" i="0" u="none" strike="noStrike" cap="none" normalizeH="0" baseline="0" dirty="0">
              <a:ln>
                <a:noFill/>
              </a:ln>
              <a:solidFill>
                <a:srgbClr val="C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Сұр бұлт түсі суық қаптайды аспан,</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Күз болып, дымқыл тұман жерді басқан.</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Білмеймін тойғаны ма, тоңғаны ма,</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Жылқы ойнап, бие қашқан, тай жарысқан.</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Жасыл шөп, бәйшешек жоқ бұрынғыдай,</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Жастар күлмес, жүгірмес бала шулай.</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Қайыршы шал-кемпірдей түсі кетіп,</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Жапырағынан айрылған ағаш, қурай.</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Біреу малма сапсиды, салып иін,</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Салбыраңқы тартыпты жыртық киім.</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Енесіне иіртіп шуда жібін,</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Жас қатындар жыртылған жамайды үйін.</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Қаз, тырна қатарланып қайтса бермен,</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Астында ақ шомшы жүр, ол бір керуен.</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Қай ауылды көрсең де, жабырқаңқы,</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Күлкі-ойын көрінбейді, сейіл-серуен.</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Кемпір-шал құржаң қағып, бала бүрсең,</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Көңілсіз қара суық қырда жүрсең.</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Кемік сүйек, сорпа-су тимеген соң,</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Үйде ит жоқ, тышқан аулап, қайда көрсең.</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Күзеу тозған, оты жоқ елдің маңы,</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Тұман болар, жел соқса, шаң-тозаңы.</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От жақпаған үйінің сұры қашып,</a:t>
            </a:r>
            <a:b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Ыстан қорыққан қазақтың құрысын заңы.</a:t>
            </a:r>
            <a:endParaRPr kumimoji="0" lang="ru-RU" altLang="ru-RU" sz="12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Сұрақтарға жауап беріп көр</a:t>
            </a:r>
            <a:endParaRPr kumimoji="0" lang="ru-RU" altLang="ru-RU" sz="12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-Бұл өлеңнің авторы кім деп ойлайсың?</a:t>
            </a:r>
            <a:endParaRPr kumimoji="0" lang="ru-RU" altLang="ru-RU" sz="12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-Өлең авторы туралы не білесің?</a:t>
            </a:r>
            <a:endParaRPr kumimoji="0" lang="ru-RU" altLang="ru-RU" sz="12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-Ойыңжы жинақтап,кестені толтыр</a:t>
            </a:r>
            <a:endParaRPr kumimoji="0" lang="ru-RU" altLang="ru-RU" sz="1200" b="0" i="0" u="none" strike="noStrike" cap="none" normalizeH="0" baseline="0" dirty="0">
              <a:ln>
                <a:noFill/>
              </a:ln>
              <a:solidFill>
                <a:srgbClr val="002060"/>
              </a:solidFill>
              <a:effectLst/>
            </a:endParaRPr>
          </a:p>
        </p:txBody>
      </p:sp>
      <p:graphicFrame>
        <p:nvGraphicFramePr>
          <p:cNvPr id="4" name="Таблица 3">
            <a:extLst>
              <a:ext uri="{FF2B5EF4-FFF2-40B4-BE49-F238E27FC236}">
                <a16:creationId xmlns:a16="http://schemas.microsoft.com/office/drawing/2014/main" id="{10BDBD9C-EEA1-6571-ED95-D55567A87172}"/>
              </a:ext>
            </a:extLst>
          </p:cNvPr>
          <p:cNvGraphicFramePr>
            <a:graphicFrameLocks noGrp="1"/>
          </p:cNvGraphicFramePr>
          <p:nvPr>
            <p:extLst>
              <p:ext uri="{D42A27DB-BD31-4B8C-83A1-F6EECF244321}">
                <p14:modId xmlns:p14="http://schemas.microsoft.com/office/powerpoint/2010/main" val="274306549"/>
              </p:ext>
            </p:extLst>
          </p:nvPr>
        </p:nvGraphicFramePr>
        <p:xfrm>
          <a:off x="530755" y="6063456"/>
          <a:ext cx="2866390" cy="461900"/>
        </p:xfrm>
        <a:graphic>
          <a:graphicData uri="http://schemas.openxmlformats.org/drawingml/2006/table">
            <a:tbl>
              <a:tblPr firstRow="1" firstCol="1" bandRow="1">
                <a:tableStyleId>{5C22544A-7EE6-4342-B048-85BDC9FD1C3A}</a:tableStyleId>
              </a:tblPr>
              <a:tblGrid>
                <a:gridCol w="1433195">
                  <a:extLst>
                    <a:ext uri="{9D8B030D-6E8A-4147-A177-3AD203B41FA5}">
                      <a16:colId xmlns:a16="http://schemas.microsoft.com/office/drawing/2014/main" val="320245640"/>
                    </a:ext>
                  </a:extLst>
                </a:gridCol>
                <a:gridCol w="1433195">
                  <a:extLst>
                    <a:ext uri="{9D8B030D-6E8A-4147-A177-3AD203B41FA5}">
                      <a16:colId xmlns:a16="http://schemas.microsoft.com/office/drawing/2014/main" val="3521216314"/>
                    </a:ext>
                  </a:extLst>
                </a:gridCol>
              </a:tblGrid>
              <a:tr h="0">
                <a:tc>
                  <a:txBody>
                    <a:bodyPr/>
                    <a:lstStyle/>
                    <a:p>
                      <a:pPr algn="just">
                        <a:lnSpc>
                          <a:spcPct val="115000"/>
                        </a:lnSpc>
                        <a:spcAft>
                          <a:spcPts val="1000"/>
                        </a:spcAft>
                        <a:buNone/>
                      </a:pPr>
                      <a:r>
                        <a:rPr lang="kk-KZ" sz="1400" dirty="0">
                          <a:effectLst/>
                        </a:rPr>
                        <a:t>Тірек сөздер</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kk-KZ" sz="1400">
                          <a:effectLst/>
                        </a:rPr>
                        <a:t>Негізгі ой</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766909"/>
                  </a:ext>
                </a:extLst>
              </a:tr>
              <a:tr h="0">
                <a:tc>
                  <a:txBody>
                    <a:bodyPr/>
                    <a:lstStyle/>
                    <a:p>
                      <a:pPr algn="just">
                        <a:lnSpc>
                          <a:spcPct val="115000"/>
                        </a:lnSpc>
                        <a:spcAft>
                          <a:spcPts val="1000"/>
                        </a:spcAft>
                        <a:buNone/>
                      </a:pPr>
                      <a:r>
                        <a:rPr lang="kk-KZ" sz="1400">
                          <a:effectLst/>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buNone/>
                      </a:pPr>
                      <a:r>
                        <a:rPr lang="kk-KZ" sz="1400" dirty="0">
                          <a:effectLst/>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1780427"/>
                  </a:ext>
                </a:extLst>
              </a:tr>
            </a:tbl>
          </a:graphicData>
        </a:graphic>
      </p:graphicFrame>
      <p:sp>
        <p:nvSpPr>
          <p:cNvPr id="7" name="TextBox 6">
            <a:extLst>
              <a:ext uri="{FF2B5EF4-FFF2-40B4-BE49-F238E27FC236}">
                <a16:creationId xmlns:a16="http://schemas.microsoft.com/office/drawing/2014/main" id="{C38A7E24-889C-5DD5-AD5D-87F0DEB815E2}"/>
              </a:ext>
            </a:extLst>
          </p:cNvPr>
          <p:cNvSpPr txBox="1"/>
          <p:nvPr/>
        </p:nvSpPr>
        <p:spPr>
          <a:xfrm>
            <a:off x="4829388" y="1057846"/>
            <a:ext cx="6096000" cy="4217373"/>
          </a:xfrm>
          <a:prstGeom prst="rect">
            <a:avLst/>
          </a:prstGeom>
          <a:noFill/>
        </p:spPr>
        <p:txBody>
          <a:bodyPr wrap="square">
            <a:spAutoFit/>
          </a:bodyPr>
          <a:lstStyle/>
          <a:p>
            <a:pPr algn="just">
              <a:lnSpc>
                <a:spcPct val="115000"/>
              </a:lnSpc>
              <a:spcAft>
                <a:spcPts val="1000"/>
              </a:spcAft>
              <a:buNone/>
            </a:pPr>
            <a:r>
              <a:rPr lang="kk-KZ"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ПОПС формуласы. Мәтіндегі автордың түрлі көңіл күйін сипаттай отырып, өлеңнің идеясын талдаңыз. </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buNone/>
            </a:pPr>
            <a:r>
              <a:rPr lang="kk-KZ"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buNone/>
            </a:pPr>
            <a:r>
              <a:rPr lang="kk-KZ"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Бірінші сөйлем «Менің ойымша, өлеңде автордың ... (көңіл күйі) байқалады..»</a:t>
            </a:r>
            <a:endParaRPr lang="ru-RU"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buNone/>
            </a:pPr>
            <a:r>
              <a:rPr lang="kk-KZ"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Екінші сөйлем «Себебі оны былай түсіндірер едім (өлеңдегі көңіл күйге қатысты ақпараттар)… » </a:t>
            </a:r>
            <a:endParaRPr lang="ru-RU"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buNone/>
            </a:pPr>
            <a:r>
              <a:rPr lang="kk-KZ"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Үшінші сөйлем «Оны  түйінді мысалдармен дәлелдей аламын. (өлеңнен дәлел келтір) … » </a:t>
            </a:r>
            <a:endParaRPr lang="ru-RU"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buNone/>
            </a:pPr>
            <a:r>
              <a:rPr lang="kk-KZ"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Соңғы сөйлем «Өлең шумақтарынақатысты мынадай қорытынды шешімге келдім (идея,негізіг ой) .... ».</a:t>
            </a:r>
            <a:endParaRPr lang="ru-RU"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136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5552E4B9-2C72-1C00-C224-8AA87CB1ED9F}"/>
              </a:ext>
            </a:extLst>
          </p:cNvPr>
          <p:cNvGraphicFramePr>
            <a:graphicFrameLocks noGrp="1"/>
          </p:cNvGraphicFramePr>
          <p:nvPr>
            <p:extLst>
              <p:ext uri="{D42A27DB-BD31-4B8C-83A1-F6EECF244321}">
                <p14:modId xmlns:p14="http://schemas.microsoft.com/office/powerpoint/2010/main" val="627663696"/>
              </p:ext>
            </p:extLst>
          </p:nvPr>
        </p:nvGraphicFramePr>
        <p:xfrm>
          <a:off x="317500" y="365760"/>
          <a:ext cx="11557000" cy="5577840"/>
        </p:xfrm>
        <a:graphic>
          <a:graphicData uri="http://schemas.openxmlformats.org/drawingml/2006/table">
            <a:tbl>
              <a:tblPr firstRow="1" bandRow="1">
                <a:tableStyleId>{BDBED569-4797-4DF1-A0F4-6AAB3CD982D8}</a:tableStyleId>
              </a:tblPr>
              <a:tblGrid>
                <a:gridCol w="5778500">
                  <a:extLst>
                    <a:ext uri="{9D8B030D-6E8A-4147-A177-3AD203B41FA5}">
                      <a16:colId xmlns:a16="http://schemas.microsoft.com/office/drawing/2014/main" val="1917330856"/>
                    </a:ext>
                  </a:extLst>
                </a:gridCol>
                <a:gridCol w="5778500">
                  <a:extLst>
                    <a:ext uri="{9D8B030D-6E8A-4147-A177-3AD203B41FA5}">
                      <a16:colId xmlns:a16="http://schemas.microsoft.com/office/drawing/2014/main" val="2108579858"/>
                    </a:ext>
                  </a:extLst>
                </a:gridCol>
              </a:tblGrid>
              <a:tr h="370840">
                <a:tc>
                  <a:txBody>
                    <a:bodyPr/>
                    <a:lstStyle/>
                    <a:p>
                      <a:r>
                        <a:rPr lang="kk-KZ" sz="1200" b="0" kern="1200" dirty="0">
                          <a:solidFill>
                            <a:srgbClr val="002060"/>
                          </a:solidFill>
                          <a:effectLst/>
                          <a:latin typeface="Times New Roman" panose="02020603050405020304" pitchFamily="18" charset="0"/>
                          <a:cs typeface="Times New Roman" panose="02020603050405020304" pitchFamily="18" charset="0"/>
                        </a:rPr>
                        <a:t>1-мәтін</a:t>
                      </a:r>
                      <a:endParaRPr lang="ru-RU" sz="1200" b="0" kern="1200" dirty="0">
                        <a:solidFill>
                          <a:srgbClr val="002060"/>
                        </a:solidFill>
                        <a:effectLst/>
                        <a:latin typeface="Times New Roman" panose="02020603050405020304" pitchFamily="18" charset="0"/>
                        <a:cs typeface="Times New Roman" panose="02020603050405020304" pitchFamily="18" charset="0"/>
                      </a:endParaRPr>
                    </a:p>
                    <a:p>
                      <a:r>
                        <a:rPr lang="kk-KZ" sz="1200" b="0" kern="1200" dirty="0">
                          <a:solidFill>
                            <a:srgbClr val="002060"/>
                          </a:solidFill>
                          <a:effectLst/>
                          <a:latin typeface="Times New Roman" panose="02020603050405020304" pitchFamily="18" charset="0"/>
                          <a:cs typeface="Times New Roman" panose="02020603050405020304" pitchFamily="18" charset="0"/>
                        </a:rPr>
                        <a:t>Әлемдік мәдениет – жалпыадамзаттық мазмұны бар рухани құндылықтар сипатын айқындау үшін қолданылатын күрделі ұғым. Әлемдік мәдениетті дүниежүзі сипат алған діндерге негіздеп христиандық, исламдық, буддалық мәдениет деп бөлу бар. Еуропалық әдебиеттерде кең тараған бұлай бөлуді шартты деп бағалаған жөн. Өйткені мұнда құндылық мәніне тек діни талаптар тұрғысынан ғана қарау нышаны байқалады.</a:t>
                      </a:r>
                      <a:endParaRPr lang="ru-RU" sz="1200" b="0" kern="1200" dirty="0">
                        <a:solidFill>
                          <a:srgbClr val="002060"/>
                        </a:solidFill>
                        <a:effectLst/>
                        <a:latin typeface="Times New Roman" panose="02020603050405020304" pitchFamily="18" charset="0"/>
                        <a:cs typeface="Times New Roman" panose="02020603050405020304" pitchFamily="18" charset="0"/>
                      </a:endParaRPr>
                    </a:p>
                    <a:p>
                      <a:r>
                        <a:rPr lang="kk-KZ" sz="1200" b="0" kern="1200" dirty="0">
                          <a:solidFill>
                            <a:srgbClr val="002060"/>
                          </a:solidFill>
                          <a:effectLst/>
                          <a:latin typeface="Times New Roman" panose="02020603050405020304" pitchFamily="18" charset="0"/>
                          <a:cs typeface="Times New Roman" panose="02020603050405020304" pitchFamily="18" charset="0"/>
                        </a:rPr>
                        <a:t>Әлемдік мәдениет адамзаттың рухани дамуына тікелей әсер еткен және жоғарыда аталған діни мәдениеттерге де өз ықпалын тигізген жалпыадамзаттық мазмұндағы мұралар болып табылады және олар тарихи сабақтастық тұрғысынан қарастырылады. Ертедегі Үнді, Қытай, Мысыр, Грек, Рим мәдениеті, Орхон-Енисей ескерткіштері, ортағасырлық мұсылмандық және еуропалық қайта өрлеу дәуірлерінің мәдени ескерткіштері, Конфуций, Аристотель, Әбу Насыр әл-Фараби, Августин Б., Гегель еңбектері, М.Қашғари, Ж.Баласағұн шығармалары, Тәурат, Інжіл, Құран сияқты діни кітаптар – адамгершілік ережелеріне халықаралық дәрежеде негіз болған әлемдік мәдениет мұралары.</a:t>
                      </a:r>
                      <a:endParaRPr lang="ru-RU" sz="1200" b="0" kern="1200" dirty="0">
                        <a:solidFill>
                          <a:srgbClr val="002060"/>
                        </a:solidFill>
                        <a:effectLst/>
                        <a:latin typeface="Times New Roman" panose="02020603050405020304" pitchFamily="18" charset="0"/>
                        <a:cs typeface="Times New Roman" panose="02020603050405020304" pitchFamily="18" charset="0"/>
                      </a:endParaRPr>
                    </a:p>
                    <a:p>
                      <a:r>
                        <a:rPr lang="kk-KZ" sz="1200" b="0" kern="1200" dirty="0">
                          <a:solidFill>
                            <a:srgbClr val="002060"/>
                          </a:solidFill>
                          <a:effectLst/>
                          <a:latin typeface="Times New Roman" panose="02020603050405020304" pitchFamily="18" charset="0"/>
                          <a:cs typeface="Times New Roman" panose="02020603050405020304" pitchFamily="18" charset="0"/>
                        </a:rPr>
                        <a:t>Музыкалық әуендер, саз аспаптары үндестігінің күшеюі, Қорқыт Ата, Асан қайғы сияқты аңыз алыптарының халықаралық кейіпкерге айналуы әлемдік мәдениет мазмұнын толықтырды.</a:t>
                      </a:r>
                      <a:endParaRPr lang="ru-RU" sz="1200" b="0" kern="1200" dirty="0">
                        <a:solidFill>
                          <a:srgbClr val="002060"/>
                        </a:solidFill>
                        <a:effectLst/>
                        <a:latin typeface="Times New Roman" panose="02020603050405020304" pitchFamily="18" charset="0"/>
                        <a:cs typeface="Times New Roman" panose="02020603050405020304" pitchFamily="18" charset="0"/>
                      </a:endParaRPr>
                    </a:p>
                    <a:p>
                      <a:r>
                        <a:rPr lang="kk-KZ" sz="1200" b="0" kern="1200" dirty="0">
                          <a:solidFill>
                            <a:srgbClr val="002060"/>
                          </a:solidFill>
                          <a:effectLst/>
                          <a:latin typeface="Times New Roman" panose="02020603050405020304" pitchFamily="18" charset="0"/>
                          <a:cs typeface="Times New Roman" panose="02020603050405020304" pitchFamily="18" charset="0"/>
                        </a:rPr>
                        <a:t>Науаи, Абай, Низами, Пушкин, Байрон, Петефи, Мицкевич, Әуезов және т.б. ұлы есімдер тілі де, діні де бөлек елдердің рухани туыстығын жер жүзіне танытты.</a:t>
                      </a:r>
                      <a:endParaRPr lang="ru-RU" sz="1200" b="0" kern="1200" dirty="0">
                        <a:solidFill>
                          <a:srgbClr val="002060"/>
                        </a:solidFill>
                        <a:effectLst/>
                        <a:latin typeface="Times New Roman" panose="02020603050405020304" pitchFamily="18" charset="0"/>
                        <a:cs typeface="Times New Roman" panose="02020603050405020304" pitchFamily="18" charset="0"/>
                      </a:endParaRPr>
                    </a:p>
                    <a:p>
                      <a:r>
                        <a:rPr lang="ru-RU" sz="1200" b="0" kern="1200" dirty="0">
                          <a:solidFill>
                            <a:srgbClr val="002060"/>
                          </a:solidFill>
                          <a:effectLst/>
                          <a:latin typeface="Times New Roman" panose="02020603050405020304" pitchFamily="18" charset="0"/>
                          <a:cs typeface="Times New Roman" panose="02020603050405020304" pitchFamily="18" charset="0"/>
                        </a:rPr>
                        <a:t>Чайковский мен Бетховен, </a:t>
                      </a:r>
                      <a:r>
                        <a:rPr lang="ru-RU" sz="1200" b="0" kern="1200" dirty="0" err="1">
                          <a:solidFill>
                            <a:srgbClr val="002060"/>
                          </a:solidFill>
                          <a:effectLst/>
                          <a:latin typeface="Times New Roman" panose="02020603050405020304" pitchFamily="18" charset="0"/>
                          <a:cs typeface="Times New Roman" panose="02020603050405020304" pitchFamily="18" charset="0"/>
                        </a:rPr>
                        <a:t>Құрманғазы</a:t>
                      </a:r>
                      <a:r>
                        <a:rPr lang="ru-RU" sz="1200" b="0" kern="1200" dirty="0">
                          <a:solidFill>
                            <a:srgbClr val="002060"/>
                          </a:solidFill>
                          <a:effectLst/>
                          <a:latin typeface="Times New Roman" panose="02020603050405020304" pitchFamily="18" charset="0"/>
                          <a:cs typeface="Times New Roman" panose="02020603050405020304" pitchFamily="18" charset="0"/>
                        </a:rPr>
                        <a:t> мен Шопен </a:t>
                      </a:r>
                      <a:r>
                        <a:rPr lang="ru-RU" sz="1200" b="0" kern="1200" dirty="0" err="1">
                          <a:solidFill>
                            <a:srgbClr val="002060"/>
                          </a:solidFill>
                          <a:effectLst/>
                          <a:latin typeface="Times New Roman" panose="02020603050405020304" pitchFamily="18" charset="0"/>
                          <a:cs typeface="Times New Roman" panose="02020603050405020304" pitchFamily="18" charset="0"/>
                        </a:rPr>
                        <a:t>музыкалары</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әлемдік</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мәдениет</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болып</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табылады</a:t>
                      </a:r>
                      <a:r>
                        <a:rPr lang="ru-RU" sz="1200" b="0" kern="1200" dirty="0">
                          <a:solidFill>
                            <a:srgbClr val="002060"/>
                          </a:solidFill>
                          <a:effectLst/>
                          <a:latin typeface="Times New Roman" panose="02020603050405020304" pitchFamily="18" charset="0"/>
                          <a:cs typeface="Times New Roman" panose="02020603050405020304" pitchFamily="18" charset="0"/>
                        </a:rPr>
                        <a:t>.</a:t>
                      </a:r>
                    </a:p>
                    <a:p>
                      <a:r>
                        <a:rPr lang="ru-RU" sz="1200" b="0" kern="1200" dirty="0" err="1">
                          <a:solidFill>
                            <a:srgbClr val="002060"/>
                          </a:solidFill>
                          <a:effectLst/>
                          <a:latin typeface="Times New Roman" panose="02020603050405020304" pitchFamily="18" charset="0"/>
                          <a:cs typeface="Times New Roman" panose="02020603050405020304" pitchFamily="18" charset="0"/>
                        </a:rPr>
                        <a:t>Әлемдік</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мәдениет</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өзінің</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ұлттық</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өрісін</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дүниежүзілік</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дәрежеге</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көтерген</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мәдени</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туындылардан</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тұрады</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адамзаттың</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рухани</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өркендеуінің</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куәгері</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болып</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саналады</a:t>
                      </a:r>
                      <a:r>
                        <a:rPr lang="ru-RU" sz="1200" b="0" kern="1200" dirty="0">
                          <a:solidFill>
                            <a:srgbClr val="002060"/>
                          </a:solidFill>
                          <a:effectLst/>
                          <a:latin typeface="Times New Roman" panose="02020603050405020304" pitchFamily="18" charset="0"/>
                          <a:cs typeface="Times New Roman" panose="02020603050405020304" pitchFamily="18" charset="0"/>
                        </a:rPr>
                        <a:t>.</a:t>
                      </a:r>
                    </a:p>
                    <a:p>
                      <a:r>
                        <a:rPr lang="kk-KZ" sz="1200" b="0" kern="1200" dirty="0">
                          <a:solidFill>
                            <a:srgbClr val="002060"/>
                          </a:solidFill>
                          <a:effectLst/>
                          <a:latin typeface="Times New Roman" panose="02020603050405020304" pitchFamily="18" charset="0"/>
                          <a:cs typeface="Times New Roman" panose="02020603050405020304" pitchFamily="18" charset="0"/>
                        </a:rPr>
                        <a:t> </a:t>
                      </a:r>
                      <a:endParaRPr lang="ru-RU" sz="1200" b="0" kern="1200" dirty="0">
                        <a:solidFill>
                          <a:srgbClr val="002060"/>
                        </a:solidFill>
                        <a:effectLst/>
                        <a:latin typeface="Times New Roman" panose="02020603050405020304" pitchFamily="18" charset="0"/>
                        <a:cs typeface="Times New Roman" panose="02020603050405020304" pitchFamily="18" charset="0"/>
                      </a:endParaRPr>
                    </a:p>
                    <a:p>
                      <a:r>
                        <a:rPr lang="kk-KZ" sz="1200" b="0" kern="1200" dirty="0">
                          <a:solidFill>
                            <a:srgbClr val="002060"/>
                          </a:solidFill>
                          <a:effectLst/>
                          <a:latin typeface="Times New Roman" panose="02020603050405020304" pitchFamily="18" charset="0"/>
                          <a:cs typeface="Times New Roman" panose="02020603050405020304" pitchFamily="18" charset="0"/>
                        </a:rPr>
                        <a:t>Мәтінді оқығаннан кейін: Топтарда салыстыр кестесін өзара ақылдаса толтырады, стильге сай тілдік ерекшеліктерді жинақтайды</a:t>
                      </a:r>
                    </a:p>
                    <a:p>
                      <a:endParaRPr lang="ru-RU" sz="1200" b="0" kern="1200" dirty="0">
                        <a:solidFill>
                          <a:srgbClr val="002060"/>
                        </a:solidFill>
                        <a:effectLst/>
                        <a:latin typeface="Times New Roman" panose="02020603050405020304" pitchFamily="18" charset="0"/>
                        <a:cs typeface="Times New Roman" panose="02020603050405020304" pitchFamily="18" charset="0"/>
                      </a:endParaRPr>
                    </a:p>
                    <a:p>
                      <a:endParaRPr lang="ru-RU" sz="1200" b="0"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kk-KZ" sz="1200" b="0" kern="1200" dirty="0">
                          <a:solidFill>
                            <a:srgbClr val="002060"/>
                          </a:solidFill>
                          <a:effectLst/>
                          <a:latin typeface="Times New Roman" panose="02020603050405020304" pitchFamily="18" charset="0"/>
                          <a:cs typeface="Times New Roman" panose="02020603050405020304" pitchFamily="18" charset="0"/>
                        </a:rPr>
                        <a:t>2-мәтін</a:t>
                      </a:r>
                      <a:endParaRPr lang="ru-RU" sz="1200" b="0" kern="1200" dirty="0">
                        <a:solidFill>
                          <a:srgbClr val="002060"/>
                        </a:solidFill>
                        <a:effectLst/>
                        <a:latin typeface="Times New Roman" panose="02020603050405020304" pitchFamily="18" charset="0"/>
                        <a:cs typeface="Times New Roman" panose="02020603050405020304" pitchFamily="18" charset="0"/>
                      </a:endParaRPr>
                    </a:p>
                    <a:p>
                      <a:r>
                        <a:rPr lang="kk-KZ" sz="1200" b="0" kern="1200" dirty="0">
                          <a:solidFill>
                            <a:srgbClr val="002060"/>
                          </a:solidFill>
                          <a:effectLst/>
                          <a:latin typeface="Times New Roman" panose="02020603050405020304" pitchFamily="18" charset="0"/>
                          <a:cs typeface="Times New Roman" panose="02020603050405020304" pitchFamily="18" charset="0"/>
                        </a:rPr>
                        <a:t>«Жаһандық әлемдегі заманауи қазақстандық мәдениет» тақырыбындағы дөңгелек үстел</a:t>
                      </a:r>
                      <a:endParaRPr lang="ru-RU" sz="1200" b="0" kern="1200" dirty="0">
                        <a:solidFill>
                          <a:srgbClr val="002060"/>
                        </a:solidFill>
                        <a:effectLst/>
                        <a:latin typeface="Times New Roman" panose="02020603050405020304" pitchFamily="18" charset="0"/>
                        <a:cs typeface="Times New Roman" panose="02020603050405020304" pitchFamily="18" charset="0"/>
                      </a:endParaRPr>
                    </a:p>
                    <a:p>
                      <a:r>
                        <a:rPr lang="kk-KZ" sz="1200" b="0" kern="1200" dirty="0">
                          <a:solidFill>
                            <a:srgbClr val="002060"/>
                          </a:solidFill>
                          <a:effectLst/>
                          <a:latin typeface="Times New Roman" panose="02020603050405020304" pitchFamily="18" charset="0"/>
                          <a:cs typeface="Times New Roman" panose="02020603050405020304" pitchFamily="18" charset="0"/>
                        </a:rPr>
                        <a:t>2017 жылдың 3 қазанында сағат 15.00-де Қазақстан Республикасының Тұңғыш Президенті – Елбасы кітапханасының Музейі ғимаратында (Бейбітшілік көшесі,  «Қазіргі кезеңдегі Қазақстан» ғылыми жобасын жүзеге асыру және халықаралық ынтымақтастық аясында «Жаһандық әлемдегі заманауи қазақстандық мәдениет» тақырыбында дөңгелек үстел өтеді.</a:t>
                      </a:r>
                      <a:endParaRPr lang="ru-RU" sz="1200" b="0" kern="1200" dirty="0">
                        <a:solidFill>
                          <a:srgbClr val="002060"/>
                        </a:solidFill>
                        <a:effectLst/>
                        <a:latin typeface="Times New Roman" panose="02020603050405020304" pitchFamily="18" charset="0"/>
                        <a:cs typeface="Times New Roman" panose="02020603050405020304" pitchFamily="18" charset="0"/>
                      </a:endParaRPr>
                    </a:p>
                    <a:p>
                      <a:r>
                        <a:rPr lang="kk-KZ" sz="1200" b="0" kern="1200" dirty="0">
                          <a:solidFill>
                            <a:srgbClr val="002060"/>
                          </a:solidFill>
                          <a:effectLst/>
                          <a:latin typeface="Times New Roman" panose="02020603050405020304" pitchFamily="18" charset="0"/>
                          <a:cs typeface="Times New Roman" panose="02020603050405020304" pitchFamily="18" charset="0"/>
                        </a:rPr>
                        <a:t>XXI ғасырдың тоғысындағы әлемдік дамудың үдерістерін сипаттайтын басты ұғым жаһандану болып отыр. Оның мәні этносаралық және конфессияаралық шиеленістер, экологиялық мәселелердің барлық мемлекеттің ортақ мәселесіне айналуы, ғаламдық</a:t>
                      </a:r>
                      <a:endParaRPr lang="ru-RU" sz="1200" b="0" kern="1200" dirty="0">
                        <a:solidFill>
                          <a:srgbClr val="002060"/>
                        </a:solidFill>
                        <a:effectLst/>
                        <a:latin typeface="Times New Roman" panose="02020603050405020304" pitchFamily="18" charset="0"/>
                        <a:cs typeface="Times New Roman" panose="02020603050405020304" pitchFamily="18" charset="0"/>
                      </a:endParaRPr>
                    </a:p>
                    <a:p>
                      <a:r>
                        <a:rPr lang="kk-KZ" sz="1200" b="0" kern="1200" dirty="0">
                          <a:solidFill>
                            <a:srgbClr val="002060"/>
                          </a:solidFill>
                          <a:effectLst/>
                          <a:latin typeface="Times New Roman" panose="02020603050405020304" pitchFamily="18" charset="0"/>
                          <a:cs typeface="Times New Roman" panose="02020603050405020304" pitchFamily="18" charset="0"/>
                        </a:rPr>
                        <a:t>ақпараттық кеңістіктің, әлемдік нарықтың қалыптасуы үдерісінде көрінетін мемлекет пен адамдар арасындағы қарым-қатынастың кеңеюінен тұрады.</a:t>
                      </a:r>
                      <a:endParaRPr lang="ru-RU" sz="1200" b="0" kern="1200" dirty="0">
                        <a:solidFill>
                          <a:srgbClr val="002060"/>
                        </a:solidFill>
                        <a:effectLst/>
                        <a:latin typeface="Times New Roman" panose="02020603050405020304" pitchFamily="18" charset="0"/>
                        <a:cs typeface="Times New Roman" panose="02020603050405020304" pitchFamily="18" charset="0"/>
                      </a:endParaRPr>
                    </a:p>
                    <a:p>
                      <a:r>
                        <a:rPr lang="kk-KZ" sz="1200" b="0" kern="1200" dirty="0">
                          <a:solidFill>
                            <a:srgbClr val="002060"/>
                          </a:solidFill>
                          <a:effectLst/>
                          <a:latin typeface="Times New Roman" panose="02020603050405020304" pitchFamily="18" charset="0"/>
                          <a:cs typeface="Times New Roman" panose="02020603050405020304" pitchFamily="18" charset="0"/>
                        </a:rPr>
                        <a:t>Дөңгелек үстелдің мақсаты – Қазақстанның ұлттық мәдениеті дамуының өзекті мәселелерін жаһандық заманауи үдерістер контексінде талқылау, мәдениет дамуының және қазіргі кезеңдегі Қазақстан мәдениеті ерекшеліктерінің негізгі бағытын талдау болып табылады.</a:t>
                      </a:r>
                      <a:endParaRPr lang="ru-RU" sz="1200" b="0" kern="1200" dirty="0">
                        <a:solidFill>
                          <a:srgbClr val="002060"/>
                        </a:solidFill>
                        <a:effectLst/>
                        <a:latin typeface="Times New Roman" panose="02020603050405020304" pitchFamily="18" charset="0"/>
                        <a:cs typeface="Times New Roman" panose="02020603050405020304" pitchFamily="18" charset="0"/>
                      </a:endParaRPr>
                    </a:p>
                    <a:p>
                      <a:r>
                        <a:rPr lang="kk-KZ" sz="1200" b="0" kern="1200" dirty="0">
                          <a:solidFill>
                            <a:srgbClr val="002060"/>
                          </a:solidFill>
                          <a:effectLst/>
                          <a:latin typeface="Times New Roman" panose="02020603050405020304" pitchFamily="18" charset="0"/>
                          <a:cs typeface="Times New Roman" panose="02020603050405020304" pitchFamily="18" charset="0"/>
                        </a:rPr>
                        <a:t>Дөңгелек үстел жұмысына Қазақстан Республикасындағы Венгрия елшілігінің</a:t>
                      </a:r>
                      <a:endParaRPr lang="ru-RU" sz="1200" b="0" kern="1200" dirty="0">
                        <a:solidFill>
                          <a:srgbClr val="002060"/>
                        </a:solidFill>
                        <a:effectLst/>
                        <a:latin typeface="Times New Roman" panose="02020603050405020304" pitchFamily="18" charset="0"/>
                        <a:cs typeface="Times New Roman" panose="02020603050405020304" pitchFamily="18" charset="0"/>
                      </a:endParaRPr>
                    </a:p>
                    <a:p>
                      <a:r>
                        <a:rPr lang="ru-RU" sz="1200" b="0" kern="1200" dirty="0" err="1">
                          <a:solidFill>
                            <a:srgbClr val="002060"/>
                          </a:solidFill>
                          <a:effectLst/>
                          <a:latin typeface="Times New Roman" panose="02020603050405020304" pitchFamily="18" charset="0"/>
                          <a:cs typeface="Times New Roman" panose="02020603050405020304" pitchFamily="18" charset="0"/>
                        </a:rPr>
                        <a:t>өкілдері</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Батыс</a:t>
                      </a:r>
                      <a:r>
                        <a:rPr lang="ru-RU" sz="1200" b="0" kern="1200" dirty="0">
                          <a:solidFill>
                            <a:srgbClr val="002060"/>
                          </a:solidFill>
                          <a:effectLst/>
                          <a:latin typeface="Times New Roman" panose="02020603050405020304" pitchFamily="18" charset="0"/>
                          <a:cs typeface="Times New Roman" panose="02020603050405020304" pitchFamily="18" charset="0"/>
                        </a:rPr>
                        <a:t> Венгер </a:t>
                      </a:r>
                      <a:r>
                        <a:rPr lang="ru-RU" sz="1200" b="0" kern="1200" dirty="0" err="1">
                          <a:solidFill>
                            <a:srgbClr val="002060"/>
                          </a:solidFill>
                          <a:effectLst/>
                          <a:latin typeface="Times New Roman" panose="02020603050405020304" pitchFamily="18" charset="0"/>
                          <a:cs typeface="Times New Roman" panose="02020603050405020304" pitchFamily="18" charset="0"/>
                        </a:rPr>
                        <a:t>университетінің</a:t>
                      </a:r>
                      <a:r>
                        <a:rPr lang="ru-RU" sz="1200" b="0" kern="1200" dirty="0">
                          <a:solidFill>
                            <a:srgbClr val="002060"/>
                          </a:solidFill>
                          <a:effectLst/>
                          <a:latin typeface="Times New Roman" panose="02020603050405020304" pitchFamily="18" charset="0"/>
                          <a:cs typeface="Times New Roman" panose="02020603050405020304" pitchFamily="18" charset="0"/>
                        </a:rPr>
                        <a:t> профессоры Михай </a:t>
                      </a:r>
                      <a:r>
                        <a:rPr lang="ru-RU" sz="1200" b="0" kern="1200" dirty="0" err="1">
                          <a:solidFill>
                            <a:srgbClr val="002060"/>
                          </a:solidFill>
                          <a:effectLst/>
                          <a:latin typeface="Times New Roman" panose="02020603050405020304" pitchFamily="18" charset="0"/>
                          <a:cs typeface="Times New Roman" panose="02020603050405020304" pitchFamily="18" charset="0"/>
                        </a:rPr>
                        <a:t>Фрешли</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Қазақстан</a:t>
                      </a:r>
                      <a:endParaRPr lang="ru-RU" sz="1200" b="0" kern="1200" dirty="0">
                        <a:solidFill>
                          <a:srgbClr val="002060"/>
                        </a:solidFill>
                        <a:effectLst/>
                        <a:latin typeface="Times New Roman" panose="02020603050405020304" pitchFamily="18" charset="0"/>
                        <a:cs typeface="Times New Roman" panose="02020603050405020304" pitchFamily="18" charset="0"/>
                      </a:endParaRPr>
                    </a:p>
                    <a:p>
                      <a:r>
                        <a:rPr lang="ru-RU" sz="1200" b="0" kern="1200" dirty="0" err="1">
                          <a:solidFill>
                            <a:srgbClr val="002060"/>
                          </a:solidFill>
                          <a:effectLst/>
                          <a:latin typeface="Times New Roman" panose="02020603050405020304" pitchFamily="18" charset="0"/>
                          <a:cs typeface="Times New Roman" panose="02020603050405020304" pitchFamily="18" charset="0"/>
                        </a:rPr>
                        <a:t>Республикасы</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Президенті</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жанындағы</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Басқару</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мемлекеттік</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академиясының</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өкілдері</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ғалымдар</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және</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зерттеушілер</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қатысады</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Мекенжайы</a:t>
                      </a:r>
                      <a:r>
                        <a:rPr lang="ru-RU" sz="1200" b="0" kern="1200" dirty="0">
                          <a:solidFill>
                            <a:srgbClr val="002060"/>
                          </a:solidFill>
                          <a:effectLst/>
                          <a:latin typeface="Times New Roman" panose="02020603050405020304" pitchFamily="18" charset="0"/>
                          <a:cs typeface="Times New Roman" panose="02020603050405020304" pitchFamily="18" charset="0"/>
                        </a:rPr>
                        <a:t>: Астана </a:t>
                      </a:r>
                      <a:r>
                        <a:rPr lang="ru-RU" sz="1200" b="0" kern="1200" dirty="0" err="1">
                          <a:solidFill>
                            <a:srgbClr val="002060"/>
                          </a:solidFill>
                          <a:effectLst/>
                          <a:latin typeface="Times New Roman" panose="02020603050405020304" pitchFamily="18" charset="0"/>
                          <a:cs typeface="Times New Roman" panose="02020603050405020304" pitchFamily="18" charset="0"/>
                        </a:rPr>
                        <a:t>қаласы</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Бейбітшілік</a:t>
                      </a:r>
                      <a:r>
                        <a:rPr lang="ru-RU" sz="1200" b="0" kern="1200" dirty="0">
                          <a:solidFill>
                            <a:srgbClr val="002060"/>
                          </a:solidFill>
                          <a:effectLst/>
                          <a:latin typeface="Times New Roman" panose="02020603050405020304" pitchFamily="18" charset="0"/>
                          <a:cs typeface="Times New Roman" panose="02020603050405020304" pitchFamily="18" charset="0"/>
                        </a:rPr>
                        <a:t> </a:t>
                      </a:r>
                      <a:r>
                        <a:rPr lang="ru-RU" sz="1200" b="0" kern="1200" dirty="0" err="1">
                          <a:solidFill>
                            <a:srgbClr val="002060"/>
                          </a:solidFill>
                          <a:effectLst/>
                          <a:latin typeface="Times New Roman" panose="02020603050405020304" pitchFamily="18" charset="0"/>
                          <a:cs typeface="Times New Roman" panose="02020603050405020304" pitchFamily="18" charset="0"/>
                        </a:rPr>
                        <a:t>көшесі</a:t>
                      </a:r>
                      <a:r>
                        <a:rPr lang="ru-RU" sz="1200" b="0" kern="1200" dirty="0">
                          <a:solidFill>
                            <a:srgbClr val="002060"/>
                          </a:solidFill>
                          <a:effectLst/>
                          <a:latin typeface="Times New Roman" panose="02020603050405020304" pitchFamily="18" charset="0"/>
                          <a:cs typeface="Times New Roman" panose="02020603050405020304" pitchFamily="18" charset="0"/>
                        </a:rPr>
                        <a:t>, </a:t>
                      </a:r>
                      <a:endParaRPr lang="ru-RU" sz="1200" b="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08664805"/>
                  </a:ext>
                </a:extLst>
              </a:tr>
            </a:tbl>
          </a:graphicData>
        </a:graphic>
      </p:graphicFrame>
    </p:spTree>
    <p:extLst>
      <p:ext uri="{BB962C8B-B14F-4D97-AF65-F5344CB8AC3E}">
        <p14:creationId xmlns:p14="http://schemas.microsoft.com/office/powerpoint/2010/main" val="256995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9AB3A7-2BA4-FB8B-5A4A-FC884C5FC373}"/>
              </a:ext>
            </a:extLst>
          </p:cNvPr>
          <p:cNvSpPr txBox="1"/>
          <p:nvPr/>
        </p:nvSpPr>
        <p:spPr>
          <a:xfrm>
            <a:off x="228599" y="424302"/>
            <a:ext cx="11582399" cy="646331"/>
          </a:xfrm>
          <a:prstGeom prst="rect">
            <a:avLst/>
          </a:prstGeom>
          <a:noFill/>
        </p:spPr>
        <p:txBody>
          <a:bodyPr wrap="square">
            <a:spAutoFit/>
          </a:bodyPr>
          <a:lstStyle/>
          <a:p>
            <a:pPr indent="450215" algn="just">
              <a:buNone/>
            </a:pPr>
            <a:r>
              <a:rPr lang="kk-KZ"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Авторлық бағдарламаның</a:t>
            </a:r>
            <a:r>
              <a:rPr lang="kk-KZ"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мақсаты</a:t>
            </a:r>
            <a:r>
              <a:rPr lang="kk-KZ"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оқушылардың мәтін мазмұнын түсініп, негізгі ойды саралап, өзіндік ой қортындысын жасауға және алынған ақпаратты  тиімді пайдалануға үйрету.</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Схема 7">
            <a:extLst>
              <a:ext uri="{FF2B5EF4-FFF2-40B4-BE49-F238E27FC236}">
                <a16:creationId xmlns:a16="http://schemas.microsoft.com/office/drawing/2014/main" id="{3B692499-A631-646F-39C9-455B38F0317D}"/>
              </a:ext>
            </a:extLst>
          </p:cNvPr>
          <p:cNvGraphicFramePr/>
          <p:nvPr>
            <p:extLst>
              <p:ext uri="{D42A27DB-BD31-4B8C-83A1-F6EECF244321}">
                <p14:modId xmlns:p14="http://schemas.microsoft.com/office/powerpoint/2010/main" val="3185046656"/>
              </p:ext>
            </p:extLst>
          </p:nvPr>
        </p:nvGraphicFramePr>
        <p:xfrm>
          <a:off x="1574799" y="1210732"/>
          <a:ext cx="93810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EFD9A091-5001-74D2-C69C-7F011C88A37D}"/>
              </a:ext>
            </a:extLst>
          </p:cNvPr>
          <p:cNvSpPr txBox="1"/>
          <p:nvPr/>
        </p:nvSpPr>
        <p:spPr>
          <a:xfrm>
            <a:off x="939800" y="1925134"/>
            <a:ext cx="592667" cy="3785652"/>
          </a:xfrm>
          <a:prstGeom prst="rect">
            <a:avLst/>
          </a:prstGeom>
          <a:noFill/>
        </p:spPr>
        <p:txBody>
          <a:bodyPr wrap="square">
            <a:spAutoFit/>
          </a:bodyPr>
          <a:lstStyle/>
          <a:p>
            <a:pPr algn="ctr"/>
            <a:r>
              <a:rPr lang="kk-KZ"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a:t>
            </a:r>
          </a:p>
          <a:p>
            <a:pPr algn="ctr"/>
            <a:r>
              <a:rPr lang="kk-KZ"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І</a:t>
            </a:r>
          </a:p>
          <a:p>
            <a:pPr algn="ctr"/>
            <a:r>
              <a:rPr lang="kk-KZ"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a:t>
            </a:r>
          </a:p>
          <a:p>
            <a:pPr algn="ctr"/>
            <a:r>
              <a:rPr lang="kk-KZ"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a:t>
            </a:r>
          </a:p>
          <a:p>
            <a:pPr algn="ctr"/>
            <a:r>
              <a:rPr lang="kk-KZ"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a:t>
            </a:r>
          </a:p>
          <a:p>
            <a:pPr algn="ctr"/>
            <a:r>
              <a:rPr lang="kk-KZ"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a:t>
            </a:r>
          </a:p>
          <a:p>
            <a:pPr algn="ctr"/>
            <a:r>
              <a:rPr lang="kk-KZ"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a:t>
            </a:r>
          </a:p>
          <a:p>
            <a:pPr algn="ctr"/>
            <a:r>
              <a:rPr lang="kk-KZ"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a:t>
            </a:r>
          </a:p>
          <a:p>
            <a:pPr algn="ctr"/>
            <a:r>
              <a:rPr lang="kk-KZ"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a:t>
            </a:r>
          </a:p>
          <a:p>
            <a:pPr algn="ctr"/>
            <a:r>
              <a:rPr lang="kk-KZ"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І</a:t>
            </a:r>
            <a:endParaRPr lang="ru-RU" sz="2400" dirty="0"/>
          </a:p>
        </p:txBody>
      </p:sp>
    </p:spTree>
    <p:extLst>
      <p:ext uri="{BB962C8B-B14F-4D97-AF65-F5344CB8AC3E}">
        <p14:creationId xmlns:p14="http://schemas.microsoft.com/office/powerpoint/2010/main" val="325953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140" y="147484"/>
            <a:ext cx="10515600" cy="828675"/>
          </a:xfrm>
        </p:spPr>
        <p:txBody>
          <a:bodyPr>
            <a:normAutofit/>
          </a:bodyPr>
          <a:lstStyle/>
          <a:p>
            <a:pPr algn="ctr"/>
            <a:r>
              <a:rPr lang="ru-RU" sz="2800" b="1" dirty="0">
                <a:solidFill>
                  <a:srgbClr val="C00000"/>
                </a:solidFill>
                <a:latin typeface="Times New Roman" panose="02020603050405020304" pitchFamily="18" charset="0"/>
                <a:ea typeface="+mn-ea"/>
                <a:cs typeface="Times New Roman" panose="02020603050405020304" pitchFamily="18" charset="0"/>
              </a:rPr>
              <a:t>ЖАЛПЫАДАМЗАТТЫҚ ҚҰНДЫЛЫҚТАР</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a:stretch/>
        </p:blipFill>
        <p:spPr>
          <a:xfrm>
            <a:off x="177690" y="1183205"/>
            <a:ext cx="2719472" cy="3829061"/>
          </a:xfrm>
          <a:prstGeom prst="rect">
            <a:avLst/>
          </a:prstGeom>
          <a:ln>
            <a:noFill/>
          </a:ln>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287" y="1179871"/>
            <a:ext cx="2765836" cy="4758864"/>
          </a:xfrm>
          <a:prstGeom prst="rect">
            <a:avLst/>
          </a:prstGeom>
          <a:ln>
            <a:noFill/>
          </a:ln>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rcRect/>
          <a:stretch/>
        </p:blipFill>
        <p:spPr>
          <a:xfrm>
            <a:off x="6228415" y="1179871"/>
            <a:ext cx="2765836" cy="3832396"/>
          </a:xfrm>
          <a:prstGeom prst="rect">
            <a:avLst/>
          </a:prstGeom>
          <a:ln>
            <a:noFill/>
          </a:ln>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rcRect/>
          <a:stretch/>
        </p:blipFill>
        <p:spPr>
          <a:xfrm>
            <a:off x="9152343" y="1179871"/>
            <a:ext cx="2770084" cy="3832395"/>
          </a:xfrm>
          <a:prstGeom prst="rect">
            <a:avLst/>
          </a:prstGeom>
          <a:ln>
            <a:noFill/>
          </a:ln>
          <a:effectLst/>
        </p:spPr>
      </p:pic>
      <p:sp>
        <p:nvSpPr>
          <p:cNvPr id="3" name="TextBox 2"/>
          <p:cNvSpPr txBox="1"/>
          <p:nvPr/>
        </p:nvSpPr>
        <p:spPr>
          <a:xfrm>
            <a:off x="432086" y="5264297"/>
            <a:ext cx="2164316" cy="420564"/>
          </a:xfrm>
          <a:prstGeom prst="rect">
            <a:avLst/>
          </a:prstGeom>
          <a:noFill/>
        </p:spPr>
        <p:txBody>
          <a:bodyPr wrap="square" rtlCol="0">
            <a:spAutoFit/>
          </a:bodyPr>
          <a:lstStyle/>
          <a:p>
            <a:pPr algn="ctr"/>
            <a:r>
              <a:rPr lang="kk-KZ" sz="2133" b="1" dirty="0">
                <a:solidFill>
                  <a:schemeClr val="bg1"/>
                </a:solidFill>
                <a:latin typeface="Arial Narrow" panose="020B0606020202030204" pitchFamily="34" charset="0"/>
              </a:rPr>
              <a:t>БІРЛІК</a:t>
            </a:r>
            <a:endParaRPr lang="ru-RU" sz="2133" b="1" dirty="0">
              <a:solidFill>
                <a:schemeClr val="bg1"/>
              </a:solidFill>
              <a:latin typeface="Arial Narrow" panose="020B0606020202030204" pitchFamily="34" charset="0"/>
            </a:endParaRPr>
          </a:p>
        </p:txBody>
      </p:sp>
      <p:sp>
        <p:nvSpPr>
          <p:cNvPr id="8" name="TextBox 7"/>
          <p:cNvSpPr txBox="1"/>
          <p:nvPr/>
        </p:nvSpPr>
        <p:spPr>
          <a:xfrm>
            <a:off x="3302360" y="5264297"/>
            <a:ext cx="2465075" cy="420564"/>
          </a:xfrm>
          <a:prstGeom prst="rect">
            <a:avLst/>
          </a:prstGeom>
          <a:noFill/>
        </p:spPr>
        <p:txBody>
          <a:bodyPr wrap="square" rtlCol="0">
            <a:spAutoFit/>
          </a:bodyPr>
          <a:lstStyle/>
          <a:p>
            <a:pPr algn="ctr"/>
            <a:r>
              <a:rPr lang="kk-KZ" sz="2133" b="1" dirty="0">
                <a:solidFill>
                  <a:schemeClr val="bg1"/>
                </a:solidFill>
                <a:latin typeface="Times New Roman" panose="02020603050405020304" pitchFamily="18" charset="0"/>
                <a:cs typeface="Times New Roman" panose="02020603050405020304" pitchFamily="18" charset="0"/>
              </a:rPr>
              <a:t>ҚҰРМЕТТЕУ</a:t>
            </a:r>
            <a:endParaRPr lang="ru-RU" sz="2133" b="1"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457352" y="5264297"/>
            <a:ext cx="2465075" cy="420564"/>
          </a:xfrm>
          <a:prstGeom prst="rect">
            <a:avLst/>
          </a:prstGeom>
          <a:noFill/>
        </p:spPr>
        <p:txBody>
          <a:bodyPr wrap="square" rtlCol="0">
            <a:spAutoFit/>
          </a:bodyPr>
          <a:lstStyle/>
          <a:p>
            <a:pPr algn="ctr"/>
            <a:r>
              <a:rPr lang="kk-KZ" sz="2133" b="1" dirty="0">
                <a:solidFill>
                  <a:schemeClr val="bg1"/>
                </a:solidFill>
                <a:latin typeface="Arial Narrow" panose="020B0606020202030204" pitchFamily="34" charset="0"/>
              </a:rPr>
              <a:t>ЖЕТІЛДІРУ</a:t>
            </a:r>
            <a:endParaRPr lang="ru-RU" sz="2133" b="1" dirty="0">
              <a:solidFill>
                <a:schemeClr val="bg1"/>
              </a:solidFill>
              <a:latin typeface="Arial Narrow" panose="020B0606020202030204" pitchFamily="34" charset="0"/>
            </a:endParaRPr>
          </a:p>
        </p:txBody>
      </p:sp>
      <p:sp>
        <p:nvSpPr>
          <p:cNvPr id="14" name="Прямоугольник 13">
            <a:extLst>
              <a:ext uri="{FF2B5EF4-FFF2-40B4-BE49-F238E27FC236}">
                <a16:creationId xmlns:a16="http://schemas.microsoft.com/office/drawing/2014/main" id="{1B919A4A-D38D-1DFD-AA0B-91C48F143355}"/>
              </a:ext>
            </a:extLst>
          </p:cNvPr>
          <p:cNvSpPr/>
          <p:nvPr/>
        </p:nvSpPr>
        <p:spPr>
          <a:xfrm>
            <a:off x="6228415" y="5023036"/>
            <a:ext cx="2765836" cy="88615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k-KZ" b="1" dirty="0">
                <a:latin typeface="Times New Roman" panose="02020603050405020304" pitchFamily="18" charset="0"/>
                <a:cs typeface="Times New Roman" panose="02020603050405020304" pitchFamily="18" charset="0"/>
              </a:rPr>
              <a:t>ЖАУАПКЕРШІЛІК</a:t>
            </a:r>
            <a:endParaRPr lang="ru-RU" b="1" dirty="0">
              <a:latin typeface="Times New Roman" panose="02020603050405020304" pitchFamily="18"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0D1CD538-73CF-EE0B-09E0-6650CF26814D}"/>
              </a:ext>
            </a:extLst>
          </p:cNvPr>
          <p:cNvSpPr/>
          <p:nvPr/>
        </p:nvSpPr>
        <p:spPr>
          <a:xfrm>
            <a:off x="177690" y="5020451"/>
            <a:ext cx="2719472" cy="886151"/>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k-KZ" b="1" dirty="0">
                <a:latin typeface="Times New Roman" panose="02020603050405020304" pitchFamily="18" charset="0"/>
                <a:cs typeface="Times New Roman" panose="02020603050405020304" pitchFamily="18" charset="0"/>
              </a:rPr>
              <a:t>ЫНТЫМАҚ</a:t>
            </a:r>
            <a:endParaRPr lang="ru-RU" b="1" dirty="0">
              <a:latin typeface="Times New Roman" panose="02020603050405020304" pitchFamily="18" charset="0"/>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54402711-DA3D-86A3-4807-16EE59412A5A}"/>
              </a:ext>
            </a:extLst>
          </p:cNvPr>
          <p:cNvSpPr/>
          <p:nvPr/>
        </p:nvSpPr>
        <p:spPr>
          <a:xfrm>
            <a:off x="9156591" y="5024459"/>
            <a:ext cx="2765836" cy="88615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kk-KZ" b="1" dirty="0">
                <a:latin typeface="Times New Roman" panose="02020603050405020304" pitchFamily="18" charset="0"/>
                <a:cs typeface="Times New Roman" panose="02020603050405020304" pitchFamily="18" charset="0"/>
              </a:rPr>
              <a:t>ІЗДЕНУ, ЖЕТІЛДІРУ</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784300"/>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500"/>
                            </p:stCondLst>
                            <p:childTnLst>
                              <p:par>
                                <p:cTn id="15" presetID="22" presetClass="entr" presetSubtype="1" fill="hold" nodeType="after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2250"/>
                            </p:stCondLst>
                            <p:childTnLst>
                              <p:par>
                                <p:cTn id="19" presetID="22" presetClass="entr" presetSubtype="1" fill="hold" nodeType="afterEffect">
                                  <p:stCondLst>
                                    <p:cond delay="25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3000"/>
                            </p:stCondLst>
                            <p:childTnLst>
                              <p:par>
                                <p:cTn id="23" presetID="22" presetClass="entr" presetSubtype="1" fill="hold" nodeType="afterEffect">
                                  <p:stCondLst>
                                    <p:cond delay="25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959602761"/>
              </p:ext>
            </p:extLst>
          </p:nvPr>
        </p:nvGraphicFramePr>
        <p:xfrm>
          <a:off x="694893" y="1124744"/>
          <a:ext cx="10637135"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Заголовок 1"/>
          <p:cNvSpPr>
            <a:spLocks noGrp="1"/>
          </p:cNvSpPr>
          <p:nvPr>
            <p:ph type="title"/>
          </p:nvPr>
        </p:nvSpPr>
        <p:spPr>
          <a:xfrm>
            <a:off x="2058380" y="417240"/>
            <a:ext cx="8075240" cy="634082"/>
          </a:xfrm>
        </p:spPr>
        <p:txBody>
          <a:bodyPr>
            <a:normAutofit/>
          </a:bodyPr>
          <a:lstStyle/>
          <a:p>
            <a:pPr algn="ctr"/>
            <a:r>
              <a:rPr lang="kk-KZ" sz="2800" b="1" dirty="0">
                <a:solidFill>
                  <a:srgbClr val="C00000"/>
                </a:solidFill>
                <a:latin typeface="Times New Roman" panose="02020603050405020304" pitchFamily="18" charset="0"/>
                <a:cs typeface="Times New Roman" panose="02020603050405020304" pitchFamily="18" charset="0"/>
              </a:rPr>
              <a:t>МӘТІНМЕН ЖҰМЫС</a:t>
            </a:r>
            <a:endParaRPr lang="ru-RU"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4192702583"/>
              </p:ext>
            </p:extLst>
          </p:nvPr>
        </p:nvGraphicFramePr>
        <p:xfrm>
          <a:off x="1703512" y="4869160"/>
          <a:ext cx="8784976" cy="1080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9783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56E09A-1243-611D-D78D-71BD7E8E9409}"/>
              </a:ext>
            </a:extLst>
          </p:cNvPr>
          <p:cNvSpPr txBox="1"/>
          <p:nvPr/>
        </p:nvSpPr>
        <p:spPr>
          <a:xfrm>
            <a:off x="1219200" y="314867"/>
            <a:ext cx="9889066" cy="523220"/>
          </a:xfrm>
          <a:prstGeom prst="rect">
            <a:avLst/>
          </a:prstGeom>
          <a:noFill/>
        </p:spPr>
        <p:txBody>
          <a:bodyPr wrap="square">
            <a:spAutoFit/>
          </a:bodyPr>
          <a:lstStyle/>
          <a:p>
            <a:pPr marL="0" indent="0" algn="ctr">
              <a:buNone/>
            </a:pPr>
            <a:r>
              <a:rPr lang="kk-KZ" sz="2800" b="1" dirty="0">
                <a:solidFill>
                  <a:srgbClr val="C00000"/>
                </a:solidFill>
                <a:latin typeface="Times New Roman" panose="02020603050405020304" pitchFamily="18" charset="0"/>
                <a:cs typeface="Times New Roman" panose="02020603050405020304" pitchFamily="18" charset="0"/>
              </a:rPr>
              <a:t>МӘТІНМЕН ЖҰМЫС ЖАТТЫҒУЛАРЫНЫҢ ТҮРЛЕРІ</a:t>
            </a:r>
            <a:r>
              <a:rPr lang="kk-KZ" sz="2800" dirty="0">
                <a:solidFill>
                  <a:srgbClr val="C00000"/>
                </a:solidFill>
                <a:latin typeface="Times New Roman" panose="02020603050405020304" pitchFamily="18" charset="0"/>
                <a:cs typeface="Times New Roman" panose="02020603050405020304" pitchFamily="18" charset="0"/>
              </a:rPr>
              <a:t>:</a:t>
            </a:r>
          </a:p>
        </p:txBody>
      </p:sp>
      <p:graphicFrame>
        <p:nvGraphicFramePr>
          <p:cNvPr id="9" name="Схема 8">
            <a:extLst>
              <a:ext uri="{FF2B5EF4-FFF2-40B4-BE49-F238E27FC236}">
                <a16:creationId xmlns:a16="http://schemas.microsoft.com/office/drawing/2014/main" id="{C92D6D0E-64EE-AAE5-7F64-8E8423FE2FD3}"/>
              </a:ext>
            </a:extLst>
          </p:cNvPr>
          <p:cNvGraphicFramePr/>
          <p:nvPr>
            <p:extLst>
              <p:ext uri="{D42A27DB-BD31-4B8C-83A1-F6EECF244321}">
                <p14:modId xmlns:p14="http://schemas.microsoft.com/office/powerpoint/2010/main" val="3876229341"/>
              </p:ext>
            </p:extLst>
          </p:nvPr>
        </p:nvGraphicFramePr>
        <p:xfrm>
          <a:off x="1303867" y="1124466"/>
          <a:ext cx="90762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337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0" y="28575"/>
            <a:ext cx="12192000" cy="68008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1811524" y="226865"/>
            <a:ext cx="8568952" cy="576064"/>
          </a:xfrm>
        </p:spPr>
        <p:txBody>
          <a:bodyPr>
            <a:noAutofit/>
          </a:bodyPr>
          <a:lstStyle/>
          <a:p>
            <a:pPr algn="ctr"/>
            <a:br>
              <a:rPr lang="ru-RU" sz="2800" dirty="0">
                <a:solidFill>
                  <a:srgbClr val="C00000"/>
                </a:solidFill>
                <a:latin typeface="Times New Roman" panose="02020603050405020304" pitchFamily="18" charset="0"/>
                <a:cs typeface="Times New Roman" panose="02020603050405020304" pitchFamily="18" charset="0"/>
              </a:rPr>
            </a:br>
            <a:r>
              <a:rPr lang="ru-RU" sz="2800" b="1" dirty="0">
                <a:solidFill>
                  <a:srgbClr val="C00000"/>
                </a:solidFill>
                <a:latin typeface="Times New Roman" panose="02020603050405020304" pitchFamily="18" charset="0"/>
                <a:cs typeface="Times New Roman" panose="02020603050405020304" pitchFamily="18" charset="0"/>
              </a:rPr>
              <a:t>ТІЛДІК ДАҒДЫЛАРДЫ ДАМЫТУ</a:t>
            </a:r>
            <a:br>
              <a:rPr lang="ru-RU" sz="2800" b="1" dirty="0">
                <a:solidFill>
                  <a:srgbClr val="C00000"/>
                </a:solidFill>
                <a:latin typeface="Times New Roman" panose="02020603050405020304" pitchFamily="18" charset="0"/>
                <a:cs typeface="Times New Roman" panose="02020603050405020304" pitchFamily="18" charset="0"/>
              </a:rPr>
            </a:b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24" name="Текст 23"/>
          <p:cNvSpPr>
            <a:spLocks noGrp="1"/>
          </p:cNvSpPr>
          <p:nvPr>
            <p:ph type="body" sz="quarter" idx="18"/>
          </p:nvPr>
        </p:nvSpPr>
        <p:spPr>
          <a:xfrm>
            <a:off x="2072350" y="2285109"/>
            <a:ext cx="2088232" cy="711844"/>
          </a:xfrm>
        </p:spPr>
        <p:txBody>
          <a:bodyPr/>
          <a:lstStyle/>
          <a:p>
            <a:r>
              <a:rPr lang="ru-RU" b="1" dirty="0" err="1">
                <a:latin typeface="Times New Roman" panose="02020603050405020304" pitchFamily="18" charset="0"/>
                <a:cs typeface="Times New Roman" panose="02020603050405020304" pitchFamily="18" charset="0"/>
              </a:rPr>
              <a:t>Күнделікті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өмірмен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байланыс</a:t>
            </a:r>
            <a:endParaRPr lang="ru-RU" b="1"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25" name="Текст 24"/>
          <p:cNvSpPr>
            <a:spLocks noGrp="1"/>
          </p:cNvSpPr>
          <p:nvPr>
            <p:ph type="body" sz="quarter" idx="19"/>
          </p:nvPr>
        </p:nvSpPr>
        <p:spPr>
          <a:xfrm>
            <a:off x="4837258" y="2213101"/>
            <a:ext cx="2019737" cy="783852"/>
          </a:xfrm>
        </p:spPr>
        <p:txBody>
          <a:bodyPr/>
          <a:lstStyle/>
          <a:p>
            <a:r>
              <a:rPr lang="ru-RU" b="1" dirty="0" err="1">
                <a:latin typeface="Times New Roman" panose="02020603050405020304" pitchFamily="18" charset="0"/>
                <a:cs typeface="Times New Roman" panose="02020603050405020304" pitchFamily="18" charset="0"/>
              </a:rPr>
              <a:t>Халық</a:t>
            </a:r>
            <a:r>
              <a:rPr lang="ru-RU" sz="2400" b="1" dirty="0">
                <a:latin typeface="Times New Roman" panose="02020603050405020304" pitchFamily="18" charset="0"/>
                <a:cs typeface="Times New Roman" panose="02020603050405020304" pitchFamily="18" charset="0"/>
              </a:rPr>
              <a:t> </a:t>
            </a:r>
          </a:p>
          <a:p>
            <a:r>
              <a:rPr lang="ru-RU" b="1" dirty="0" err="1">
                <a:latin typeface="Times New Roman" panose="02020603050405020304" pitchFamily="18" charset="0"/>
                <a:cs typeface="Times New Roman" panose="02020603050405020304" pitchFamily="18" charset="0"/>
              </a:rPr>
              <a:t>ауыз</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әдебиеті</a:t>
            </a:r>
            <a:endParaRPr lang="ru-RU" b="1"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26" name="Текст 25"/>
          <p:cNvSpPr>
            <a:spLocks noGrp="1"/>
          </p:cNvSpPr>
          <p:nvPr>
            <p:ph type="body" sz="quarter" idx="20"/>
          </p:nvPr>
        </p:nvSpPr>
        <p:spPr/>
        <p:txBody>
          <a:bodyPr/>
          <a:lstStyle/>
          <a:p>
            <a:r>
              <a:rPr lang="ru-RU" b="1" dirty="0" err="1">
                <a:latin typeface="Times New Roman" panose="02020603050405020304" pitchFamily="18" charset="0"/>
                <a:cs typeface="Times New Roman" panose="02020603050405020304" pitchFamily="18" charset="0"/>
              </a:rPr>
              <a:t>Көркем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шығармалар</a:t>
            </a:r>
            <a:endParaRPr lang="ru-RU" b="1"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27" name="Текст 26"/>
          <p:cNvSpPr>
            <a:spLocks noGrp="1"/>
          </p:cNvSpPr>
          <p:nvPr>
            <p:ph type="body" sz="quarter" idx="21"/>
          </p:nvPr>
        </p:nvSpPr>
        <p:spPr>
          <a:xfrm>
            <a:off x="2457872" y="3340375"/>
            <a:ext cx="1890051" cy="2209950"/>
          </a:xfrm>
          <a:noFill/>
          <a:ln>
            <a:noFill/>
          </a:ln>
        </p:spPr>
        <p:style>
          <a:lnRef idx="1">
            <a:schemeClr val="accent2"/>
          </a:lnRef>
          <a:fillRef idx="2">
            <a:schemeClr val="accent2"/>
          </a:fillRef>
          <a:effectRef idx="1">
            <a:schemeClr val="accent2"/>
          </a:effectRef>
          <a:fontRef idx="minor">
            <a:schemeClr val="dk1"/>
          </a:fontRef>
        </p:style>
        <p:txBody>
          <a:bodyPr/>
          <a:lstStyle/>
          <a:p>
            <a:pPr algn="ctr"/>
            <a:r>
              <a:rPr lang="ru-RU" sz="1600" dirty="0">
                <a:latin typeface="Times New Roman" panose="02020603050405020304" pitchFamily="18" charset="0"/>
                <a:cs typeface="Times New Roman" panose="02020603050405020304" pitchFamily="18" charset="0"/>
              </a:rPr>
              <a:t>Т</a:t>
            </a:r>
            <a:r>
              <a:rPr lang="kk-KZ" sz="1600" dirty="0">
                <a:latin typeface="Times New Roman" panose="02020603050405020304" pitchFamily="18" charset="0"/>
                <a:cs typeface="Times New Roman" panose="02020603050405020304" pitchFamily="18" charset="0"/>
              </a:rPr>
              <a:t>үпнұсқа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материалдар</a:t>
            </a:r>
            <a:endParaRPr lang="ru-RU" sz="1600" dirty="0">
              <a:latin typeface="Times New Roman" panose="02020603050405020304" pitchFamily="18" charset="0"/>
              <a:cs typeface="Times New Roman" panose="02020603050405020304" pitchFamily="18" charset="0"/>
            </a:endParaRPr>
          </a:p>
          <a:p>
            <a:pPr algn="ctr"/>
            <a:r>
              <a:rPr lang="ru-RU" sz="1600" dirty="0" err="1">
                <a:latin typeface="Times New Roman" panose="02020603050405020304" pitchFamily="18" charset="0"/>
                <a:cs typeface="Times New Roman" panose="02020603050405020304" pitchFamily="18" charset="0"/>
              </a:rPr>
              <a:t>Ғаламтор</a:t>
            </a:r>
            <a:endParaRPr lang="ru-RU" sz="1600" dirty="0">
              <a:latin typeface="Times New Roman" panose="02020603050405020304" pitchFamily="18" charset="0"/>
              <a:cs typeface="Times New Roman" panose="02020603050405020304" pitchFamily="18" charset="0"/>
            </a:endParaRPr>
          </a:p>
          <a:p>
            <a:pPr algn="ctr"/>
            <a:r>
              <a:rPr lang="kk-KZ" sz="1600" dirty="0">
                <a:latin typeface="Times New Roman" panose="02020603050405020304" pitchFamily="18" charset="0"/>
                <a:cs typeface="Times New Roman" panose="02020603050405020304" pitchFamily="18" charset="0"/>
              </a:rPr>
              <a:t>Газет-журнал</a:t>
            </a:r>
          </a:p>
          <a:p>
            <a:pPr algn="ctr"/>
            <a:r>
              <a:rPr lang="kk-KZ" sz="1600" dirty="0">
                <a:latin typeface="Times New Roman" panose="02020603050405020304" pitchFamily="18" charset="0"/>
                <a:cs typeface="Times New Roman" panose="02020603050405020304" pitchFamily="18" charset="0"/>
              </a:rPr>
              <a:t>Энциклопедия</a:t>
            </a:r>
          </a:p>
          <a:p>
            <a:pPr algn="ctr"/>
            <a:r>
              <a:rPr lang="kk-KZ" sz="1600" dirty="0">
                <a:latin typeface="Times New Roman" panose="02020603050405020304" pitchFamily="18" charset="0"/>
                <a:cs typeface="Times New Roman" panose="02020603050405020304" pitchFamily="18" charset="0"/>
              </a:rPr>
              <a:t>Хабарландыру </a:t>
            </a:r>
          </a:p>
          <a:p>
            <a:pPr algn="ctr"/>
            <a:r>
              <a:rPr lang="kk-KZ" sz="1600" dirty="0">
                <a:latin typeface="Times New Roman" panose="02020603050405020304" pitchFamily="18" charset="0"/>
                <a:cs typeface="Times New Roman" panose="02020603050405020304" pitchFamily="18" charset="0"/>
              </a:rPr>
              <a:t>Афиша...</a:t>
            </a:r>
          </a:p>
          <a:p>
            <a:pPr algn="ctr"/>
            <a:endParaRPr lang="ru-RU" dirty="0">
              <a:latin typeface="Times New Roman" panose="02020603050405020304" pitchFamily="18" charset="0"/>
              <a:cs typeface="Times New Roman" panose="02020603050405020304" pitchFamily="18" charset="0"/>
            </a:endParaRPr>
          </a:p>
        </p:txBody>
      </p:sp>
      <p:sp>
        <p:nvSpPr>
          <p:cNvPr id="28" name="Текст 27"/>
          <p:cNvSpPr>
            <a:spLocks noGrp="1"/>
          </p:cNvSpPr>
          <p:nvPr>
            <p:ph type="body" sz="quarter" idx="22"/>
          </p:nvPr>
        </p:nvSpPr>
        <p:spPr>
          <a:xfrm>
            <a:off x="5337767" y="3318768"/>
            <a:ext cx="1804498" cy="1944216"/>
          </a:xfrm>
          <a:noFill/>
          <a:ln>
            <a:noFill/>
          </a:ln>
        </p:spPr>
        <p:style>
          <a:lnRef idx="1">
            <a:schemeClr val="accent6"/>
          </a:lnRef>
          <a:fillRef idx="2">
            <a:schemeClr val="accent6"/>
          </a:fillRef>
          <a:effectRef idx="1">
            <a:schemeClr val="accent6"/>
          </a:effectRef>
          <a:fontRef idx="minor">
            <a:schemeClr val="dk1"/>
          </a:fontRef>
        </p:style>
        <p:txBody>
          <a:bodyPr/>
          <a:lstStyle/>
          <a:p>
            <a:pPr algn="ctr"/>
            <a:r>
              <a:rPr lang="ru-RU" sz="1600" dirty="0" err="1">
                <a:latin typeface="Times New Roman" panose="02020603050405020304" pitchFamily="18" charset="0"/>
                <a:cs typeface="Times New Roman" panose="02020603050405020304" pitchFamily="18" charset="0"/>
              </a:rPr>
              <a:t>ертегілер</a:t>
            </a:r>
            <a:endParaRPr lang="ru-RU" sz="1600" dirty="0">
              <a:latin typeface="Times New Roman" panose="02020603050405020304" pitchFamily="18" charset="0"/>
              <a:cs typeface="Times New Roman" panose="02020603050405020304" pitchFamily="18" charset="0"/>
            </a:endParaRPr>
          </a:p>
          <a:p>
            <a:pPr algn="ctr"/>
            <a:r>
              <a:rPr lang="ru-RU" sz="1600" dirty="0" err="1">
                <a:latin typeface="Times New Roman" panose="02020603050405020304" pitchFamily="18" charset="0"/>
                <a:cs typeface="Times New Roman" panose="02020603050405020304" pitchFamily="18" charset="0"/>
              </a:rPr>
              <a:t>өлең-жыр</a:t>
            </a:r>
            <a:endParaRPr lang="ru-RU" sz="1600" dirty="0">
              <a:latin typeface="Times New Roman" panose="02020603050405020304" pitchFamily="18" charset="0"/>
              <a:cs typeface="Times New Roman" panose="02020603050405020304" pitchFamily="18" charset="0"/>
            </a:endParaRPr>
          </a:p>
          <a:p>
            <a:pPr algn="ctr"/>
            <a:r>
              <a:rPr lang="ru-RU" sz="1600" dirty="0" err="1">
                <a:latin typeface="Times New Roman" panose="02020603050405020304" pitchFamily="18" charset="0"/>
                <a:cs typeface="Times New Roman" panose="02020603050405020304" pitchFamily="18" charset="0"/>
              </a:rPr>
              <a:t>мақал</a:t>
            </a:r>
            <a:r>
              <a:rPr lang="ru-RU" sz="1600" dirty="0">
                <a:latin typeface="Times New Roman" panose="02020603050405020304" pitchFamily="18" charset="0"/>
                <a:cs typeface="Times New Roman" panose="02020603050405020304" pitchFamily="18" charset="0"/>
              </a:rPr>
              <a:t>-</a:t>
            </a:r>
          </a:p>
          <a:p>
            <a:pPr algn="ctr"/>
            <a:r>
              <a:rPr lang="ru-RU" sz="1600" dirty="0" err="1">
                <a:latin typeface="Times New Roman" panose="02020603050405020304" pitchFamily="18" charset="0"/>
                <a:cs typeface="Times New Roman" panose="02020603050405020304" pitchFamily="18" charset="0"/>
              </a:rPr>
              <a:t>мәтелдер</a:t>
            </a:r>
            <a:endParaRPr lang="ru-RU" sz="1600" dirty="0">
              <a:latin typeface="Times New Roman" panose="02020603050405020304" pitchFamily="18" charset="0"/>
              <a:cs typeface="Times New Roman" panose="02020603050405020304" pitchFamily="18" charset="0"/>
            </a:endParaRPr>
          </a:p>
          <a:p>
            <a:pPr algn="ctr"/>
            <a:r>
              <a:rPr lang="ru-RU" sz="1600" dirty="0" err="1">
                <a:latin typeface="Times New Roman" panose="02020603050405020304" pitchFamily="18" charset="0"/>
                <a:cs typeface="Times New Roman" panose="02020603050405020304" pitchFamily="18" charset="0"/>
              </a:rPr>
              <a:t>жаңылтпаштар</a:t>
            </a:r>
            <a:r>
              <a:rPr lang="ru-RU" sz="1600" dirty="0">
                <a:latin typeface="Times New Roman" panose="02020603050405020304" pitchFamily="18" charset="0"/>
                <a:cs typeface="Times New Roman" panose="02020603050405020304" pitchFamily="18" charset="0"/>
              </a:rPr>
              <a:t> …</a:t>
            </a:r>
          </a:p>
          <a:p>
            <a:pPr algn="ctr"/>
            <a:endParaRPr lang="ru-RU" dirty="0">
              <a:latin typeface="Times New Roman" panose="02020603050405020304" pitchFamily="18" charset="0"/>
              <a:cs typeface="Times New Roman" panose="02020603050405020304" pitchFamily="18" charset="0"/>
            </a:endParaRPr>
          </a:p>
        </p:txBody>
      </p:sp>
      <p:sp>
        <p:nvSpPr>
          <p:cNvPr id="29" name="Текст 28"/>
          <p:cNvSpPr>
            <a:spLocks noGrp="1"/>
          </p:cNvSpPr>
          <p:nvPr>
            <p:ph type="body" sz="quarter" idx="23"/>
          </p:nvPr>
        </p:nvSpPr>
        <p:spPr>
          <a:xfrm>
            <a:off x="8437984" y="3318768"/>
            <a:ext cx="1296144" cy="1656184"/>
          </a:xfrm>
          <a:noFill/>
          <a:ln>
            <a:noFill/>
          </a:ln>
        </p:spPr>
        <p:style>
          <a:lnRef idx="2">
            <a:schemeClr val="accent5"/>
          </a:lnRef>
          <a:fillRef idx="1">
            <a:schemeClr val="lt1"/>
          </a:fillRef>
          <a:effectRef idx="0">
            <a:schemeClr val="accent5"/>
          </a:effectRef>
          <a:fontRef idx="minor">
            <a:schemeClr val="dk1"/>
          </a:fontRef>
        </p:style>
        <p:txBody>
          <a:bodyPr/>
          <a:lstStyle/>
          <a:p>
            <a:pPr algn="ctr"/>
            <a:r>
              <a:rPr lang="ru-RU" sz="1600" dirty="0" err="1">
                <a:latin typeface="Times New Roman" panose="02020603050405020304" pitchFamily="18" charset="0"/>
                <a:cs typeface="Times New Roman" panose="02020603050405020304" pitchFamily="18" charset="0"/>
              </a:rPr>
              <a:t>Өлеңдер</a:t>
            </a:r>
            <a:endParaRPr lang="ru-RU" sz="1600" dirty="0">
              <a:latin typeface="Times New Roman" panose="02020603050405020304" pitchFamily="18" charset="0"/>
              <a:cs typeface="Times New Roman" panose="02020603050405020304" pitchFamily="18" charset="0"/>
            </a:endParaRPr>
          </a:p>
          <a:p>
            <a:pPr algn="ctr"/>
            <a:r>
              <a:rPr lang="ru-RU" sz="1600" dirty="0" err="1">
                <a:latin typeface="Times New Roman" panose="02020603050405020304" pitchFamily="18" charset="0"/>
                <a:cs typeface="Times New Roman" panose="02020603050405020304" pitchFamily="18" charset="0"/>
              </a:rPr>
              <a:t>әңгімелер</a:t>
            </a:r>
            <a:endParaRPr lang="ru-RU" sz="1600" dirty="0">
              <a:latin typeface="Times New Roman" panose="02020603050405020304" pitchFamily="18" charset="0"/>
              <a:cs typeface="Times New Roman" panose="02020603050405020304" pitchFamily="18" charset="0"/>
            </a:endParaRPr>
          </a:p>
          <a:p>
            <a:pPr algn="ctr"/>
            <a:r>
              <a:rPr lang="ru-RU" sz="1600" dirty="0" err="1">
                <a:latin typeface="Times New Roman" panose="02020603050405020304" pitchFamily="18" charset="0"/>
                <a:cs typeface="Times New Roman" panose="02020603050405020304" pitchFamily="18" charset="0"/>
              </a:rPr>
              <a:t>мысалдар</a:t>
            </a:r>
            <a:r>
              <a:rPr lang="ru-RU" sz="1600" dirty="0">
                <a:latin typeface="Times New Roman" panose="02020603050405020304" pitchFamily="18" charset="0"/>
                <a:cs typeface="Times New Roman" panose="02020603050405020304" pitchFamily="18" charset="0"/>
              </a:rPr>
              <a:t>, </a:t>
            </a:r>
          </a:p>
          <a:p>
            <a:pPr algn="ctr"/>
            <a:r>
              <a:rPr lang="kk-KZ" sz="1600" dirty="0">
                <a:latin typeface="Times New Roman" panose="02020603050405020304" pitchFamily="18" charset="0"/>
                <a:cs typeface="Times New Roman" panose="02020603050405020304" pitchFamily="18" charset="0"/>
              </a:rPr>
              <a:t>повесть</a:t>
            </a:r>
          </a:p>
          <a:p>
            <a:pPr algn="ctr"/>
            <a:r>
              <a:rPr lang="kk-KZ" sz="1600" dirty="0">
                <a:latin typeface="Times New Roman" panose="02020603050405020304" pitchFamily="18" charset="0"/>
                <a:cs typeface="Times New Roman" panose="02020603050405020304" pitchFamily="18" charset="0"/>
              </a:rPr>
              <a:t>роман ...</a:t>
            </a:r>
            <a:endParaRPr lang="ru-RU" sz="1600"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519937" y="1124744"/>
            <a:ext cx="184731" cy="369332"/>
          </a:xfrm>
          <a:prstGeom prst="rect">
            <a:avLst/>
          </a:prstGeom>
          <a:noFill/>
        </p:spPr>
        <p:txBody>
          <a:bodyPr wrap="none" rtlCol="0">
            <a:spAutoFit/>
          </a:bodyPr>
          <a:lstStyle/>
          <a:p>
            <a:endParaRPr lang="ru-RU" dirty="0"/>
          </a:p>
        </p:txBody>
      </p:sp>
      <p:sp>
        <p:nvSpPr>
          <p:cNvPr id="32" name="TextBox 31"/>
          <p:cNvSpPr txBox="1"/>
          <p:nvPr/>
        </p:nvSpPr>
        <p:spPr>
          <a:xfrm>
            <a:off x="482600" y="1124744"/>
            <a:ext cx="11430000" cy="707886"/>
          </a:xfrm>
          <a:prstGeom prst="rect">
            <a:avLst/>
          </a:prstGeom>
          <a:noFill/>
        </p:spPr>
        <p:txBody>
          <a:bodyPr wrap="square" rtlCol="0">
            <a:spAutoFit/>
          </a:bodyPr>
          <a:lstStyle/>
          <a:p>
            <a:pPr algn="ctr"/>
            <a:r>
              <a:rPr lang="ru-RU" sz="2000" dirty="0" err="1">
                <a:solidFill>
                  <a:srgbClr val="002060"/>
                </a:solidFill>
                <a:latin typeface="Times New Roman" panose="02020603050405020304" pitchFamily="18" charset="0"/>
                <a:cs typeface="Times New Roman" panose="02020603050405020304" pitchFamily="18" charset="0"/>
              </a:rPr>
              <a:t>Күнделікті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өмірмен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тығыз</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байланысты</a:t>
            </a:r>
            <a:r>
              <a:rPr lang="ru-RU" sz="2000" dirty="0">
                <a:solidFill>
                  <a:srgbClr val="002060"/>
                </a:solidFill>
                <a:latin typeface="Times New Roman" panose="02020603050405020304" pitchFamily="18" charset="0"/>
                <a:cs typeface="Times New Roman" panose="02020603050405020304" pitchFamily="18" charset="0"/>
              </a:rPr>
              <a:t> ТАҚЫРЫПТАРДЫ </a:t>
            </a:r>
            <a:r>
              <a:rPr lang="ru-RU" sz="2000" dirty="0" err="1">
                <a:solidFill>
                  <a:srgbClr val="002060"/>
                </a:solidFill>
                <a:latin typeface="Times New Roman" panose="02020603050405020304" pitchFamily="18" charset="0"/>
                <a:cs typeface="Times New Roman" panose="02020603050405020304" pitchFamily="18" charset="0"/>
              </a:rPr>
              <a:t>қамтып</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түрлі</a:t>
            </a:r>
            <a:r>
              <a:rPr lang="ru-RU" sz="2000" dirty="0">
                <a:solidFill>
                  <a:srgbClr val="002060"/>
                </a:solidFill>
                <a:latin typeface="Times New Roman" panose="02020603050405020304" pitchFamily="18" charset="0"/>
                <a:cs typeface="Times New Roman" panose="02020603050405020304" pitchFamily="18" charset="0"/>
              </a:rPr>
              <a:t> ОҚЫТУ РЕСУРСТАРЫН </a:t>
            </a:r>
            <a:r>
              <a:rPr lang="ru-RU" sz="2000" dirty="0" err="1">
                <a:solidFill>
                  <a:srgbClr val="002060"/>
                </a:solidFill>
                <a:latin typeface="Times New Roman" panose="02020603050405020304" pitchFamily="18" charset="0"/>
                <a:cs typeface="Times New Roman" panose="02020603050405020304" pitchFamily="18" charset="0"/>
              </a:rPr>
              <a:t>қолдану</a:t>
            </a:r>
            <a:r>
              <a:rPr lang="ru-RU" sz="2000" dirty="0">
                <a:solidFill>
                  <a:srgbClr val="002060"/>
                </a:solidFill>
                <a:latin typeface="Times New Roman" panose="02020603050405020304" pitchFamily="18" charset="0"/>
                <a:cs typeface="Times New Roman" panose="02020603050405020304" pitchFamily="18" charset="0"/>
              </a:rPr>
              <a:t> -  </a:t>
            </a:r>
            <a:r>
              <a:rPr lang="ru-RU" sz="2000" dirty="0" err="1">
                <a:solidFill>
                  <a:srgbClr val="002060"/>
                </a:solidFill>
                <a:latin typeface="Times New Roman" panose="02020603050405020304" pitchFamily="18" charset="0"/>
                <a:cs typeface="Times New Roman" panose="02020603050405020304" pitchFamily="18" charset="0"/>
              </a:rPr>
              <a:t>тіл</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дамытудың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тиімді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тәсілінің</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бірі</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8669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p:nvPr/>
        </p:nvSpPr>
        <p:spPr>
          <a:xfrm>
            <a:off x="431801" y="228600"/>
            <a:ext cx="11626850" cy="1200150"/>
          </a:xfrm>
          <a:prstGeom prst="rect">
            <a:avLst/>
          </a:prstGeom>
          <a:solidFill>
            <a:srgbClr val="E4E7E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dirty="0" err="1">
                <a:solidFill>
                  <a:srgbClr val="000000"/>
                </a:solidFill>
                <a:latin typeface="Calibri"/>
                <a:ea typeface="Calibri"/>
                <a:cs typeface="Calibri"/>
                <a:sym typeface="Calibri"/>
              </a:rPr>
              <a:t>Мәтіндерді</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таңдағанда</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ең</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алдымен</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қазіргі</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бала</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өмір</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сүретінін</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басшылыққа</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алу</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керек</a:t>
            </a:r>
            <a:r>
              <a:rPr lang="en-US" sz="1800" b="1" i="0" u="none" dirty="0" err="1">
                <a:solidFill>
                  <a:srgbClr val="000000"/>
                </a:solidFill>
                <a:latin typeface="Calibri"/>
                <a:ea typeface="Calibri"/>
                <a:cs typeface="Calibri"/>
                <a:sym typeface="Calibri"/>
              </a:rPr>
              <a:t>ақпараттық</a:t>
            </a:r>
            <a:r>
              <a:rPr lang="en-US" sz="1800" b="1" i="0" u="none" dirty="0">
                <a:solidFill>
                  <a:srgbClr val="000000"/>
                </a:solidFill>
                <a:latin typeface="Calibri"/>
                <a:ea typeface="Calibri"/>
                <a:cs typeface="Calibri"/>
                <a:sym typeface="Calibri"/>
              </a:rPr>
              <a:t> </a:t>
            </a:r>
            <a:r>
              <a:rPr lang="en-US" sz="1800" b="1" i="0" u="none" dirty="0" err="1">
                <a:solidFill>
                  <a:srgbClr val="000000"/>
                </a:solidFill>
                <a:latin typeface="Calibri"/>
                <a:ea typeface="Calibri"/>
                <a:cs typeface="Calibri"/>
                <a:sym typeface="Calibri"/>
              </a:rPr>
              <a:t>қоғам</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әртүрлі</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мәтіндерді</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түсініп</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олардың</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мазмұнына</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ой</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жүгіртіп</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алынған</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ақпаратты</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пайдалана</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білу</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керек</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алуан</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түрлі</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мәтіндерді</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түсіну</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қажет</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Мұны</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білу</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үшін</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әртүрлі</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мәтіндердің</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бір-біріне</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қаншалықты</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ұқсас</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екенін</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және</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олардың</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айырмашылығын</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білу</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керек</a:t>
            </a:r>
            <a:r>
              <a:rPr lang="en-US" sz="1800" b="0" i="0" u="none" dirty="0">
                <a:solidFill>
                  <a:srgbClr val="000000"/>
                </a:solidFill>
                <a:latin typeface="Calibri"/>
                <a:ea typeface="Calibri"/>
                <a:cs typeface="Calibri"/>
                <a:sym typeface="Calibri"/>
              </a:rPr>
              <a:t>.</a:t>
            </a:r>
            <a:endParaRPr dirty="0"/>
          </a:p>
        </p:txBody>
      </p:sp>
      <p:pic>
        <p:nvPicPr>
          <p:cNvPr id="143" name="Google Shape;143;p18"/>
          <p:cNvPicPr preferRelativeResize="0"/>
          <p:nvPr/>
        </p:nvPicPr>
        <p:blipFill rotWithShape="1">
          <a:blip r:embed="rId3">
            <a:alphaModFix/>
          </a:blip>
          <a:srcRect l="24609" t="18333" r="43826" b="8332"/>
          <a:stretch/>
        </p:blipFill>
        <p:spPr>
          <a:xfrm>
            <a:off x="431801" y="1561305"/>
            <a:ext cx="3848100" cy="5165725"/>
          </a:xfrm>
          <a:prstGeom prst="rect">
            <a:avLst/>
          </a:prstGeom>
          <a:noFill/>
          <a:ln>
            <a:noFill/>
          </a:ln>
        </p:spPr>
      </p:pic>
      <p:sp>
        <p:nvSpPr>
          <p:cNvPr id="145" name="Google Shape;145;p18"/>
          <p:cNvSpPr txBox="1"/>
          <p:nvPr/>
        </p:nvSpPr>
        <p:spPr>
          <a:xfrm>
            <a:off x="4850342" y="2389881"/>
            <a:ext cx="6554258" cy="1754286"/>
          </a:xfrm>
          <a:prstGeom prst="rect">
            <a:avLst/>
          </a:prstGeom>
          <a:solidFill>
            <a:srgbClr val="E1EEF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dirty="0" err="1">
                <a:solidFill>
                  <a:srgbClr val="000000"/>
                </a:solidFill>
                <a:latin typeface="Calibri"/>
                <a:ea typeface="Calibri"/>
                <a:cs typeface="Calibri"/>
                <a:sym typeface="Calibri"/>
              </a:rPr>
              <a:t>Мәтіндер</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қолмен</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жазылуы</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мүмкін</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компьютер</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экранында</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немесе</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ақпараттық</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тақтада</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көрсетіледі</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Кез</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келген</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жазбаша</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мәтінді</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дыбыстауға</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болады</a:t>
            </a:r>
            <a:r>
              <a:rPr lang="en-US" sz="1800" b="0" i="0" u="none" dirty="0">
                <a:solidFill>
                  <a:srgbClr val="000000"/>
                </a:solidFill>
                <a:latin typeface="Calibri"/>
                <a:ea typeface="Calibri"/>
                <a:cs typeface="Calibri"/>
                <a:sym typeface="Calibri"/>
              </a:rPr>
              <a:t>.</a:t>
            </a:r>
            <a:endParaRPr dirty="0"/>
          </a:p>
          <a:p>
            <a:pPr marL="0" marR="0" lvl="0" indent="0" algn="l" rtl="0">
              <a:lnSpc>
                <a:spcPct val="100000"/>
              </a:lnSpc>
              <a:spcBef>
                <a:spcPts val="0"/>
              </a:spcBef>
              <a:spcAft>
                <a:spcPts val="0"/>
              </a:spcAft>
              <a:buClr>
                <a:srgbClr val="000000"/>
              </a:buClr>
              <a:buSzPts val="1800"/>
              <a:buFont typeface="Calibri"/>
              <a:buNone/>
            </a:pPr>
            <a:r>
              <a:rPr lang="en-US" sz="1800" b="0" i="0" u="none" dirty="0" err="1">
                <a:solidFill>
                  <a:srgbClr val="000000"/>
                </a:solidFill>
                <a:latin typeface="Calibri"/>
                <a:ea typeface="Calibri"/>
                <a:cs typeface="Calibri"/>
                <a:sym typeface="Calibri"/>
              </a:rPr>
              <a:t>Қазіргі</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мәтіндер</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соның</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ішінде</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мектеп</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оқулықтарының</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мәтіндері</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көбінесе</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әртүрлі</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бейнелерді</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қамтиды</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графиктер</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суреттер</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кестелер</a:t>
            </a:r>
            <a:r>
              <a:rPr lang="en-US" sz="1800" b="0" i="0" u="none" dirty="0">
                <a:solidFill>
                  <a:srgbClr val="000000"/>
                </a:solidFill>
                <a:latin typeface="Calibri"/>
                <a:ea typeface="Calibri"/>
                <a:cs typeface="Calibri"/>
                <a:sym typeface="Calibri"/>
              </a:rPr>
              <a:t>, </a:t>
            </a:r>
            <a:r>
              <a:rPr lang="en-US" sz="1800" b="0" i="0" u="none" dirty="0" err="1">
                <a:solidFill>
                  <a:srgbClr val="000000"/>
                </a:solidFill>
                <a:latin typeface="Calibri"/>
                <a:ea typeface="Calibri"/>
                <a:cs typeface="Calibri"/>
                <a:sym typeface="Calibri"/>
              </a:rPr>
              <a:t>карталар</a:t>
            </a:r>
            <a:r>
              <a:rPr lang="en-US" sz="1800" b="0" i="0" u="none" dirty="0">
                <a:solidFill>
                  <a:srgbClr val="000000"/>
                </a:solidFill>
                <a:latin typeface="Calibri"/>
                <a:ea typeface="Calibri"/>
                <a:cs typeface="Calibri"/>
                <a:sym typeface="Calibri"/>
              </a:rPr>
              <a:t>.</a:t>
            </a:r>
            <a:r>
              <a:rPr lang="en-US" sz="1800" b="0" i="0" u="none" dirty="0">
                <a:solidFill>
                  <a:srgbClr val="000000"/>
                </a:solidFill>
                <a:latin typeface="Arial"/>
                <a:ea typeface="Arial"/>
                <a:cs typeface="Arial"/>
                <a:sym typeface="Arial"/>
              </a:rPr>
              <a:t>.</a:t>
            </a:r>
            <a:endParaRPr dirty="0"/>
          </a:p>
        </p:txBody>
      </p:sp>
      <p:sp>
        <p:nvSpPr>
          <p:cNvPr id="146" name="Google Shape;146;p18"/>
          <p:cNvSpPr txBox="1"/>
          <p:nvPr/>
        </p:nvSpPr>
        <p:spPr>
          <a:xfrm>
            <a:off x="4850342" y="4620683"/>
            <a:ext cx="5148792" cy="923289"/>
          </a:xfrm>
          <a:prstGeom prst="rect">
            <a:avLst/>
          </a:prstGeom>
          <a:solidFill>
            <a:srgbClr val="F2F3F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Кез</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келген</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мәтін</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ақпаратты</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жеткізеді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сондықтан</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әңгімені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ертегіні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оқулықтағы</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мақаланы</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тіпті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тапсырманы</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мәтін</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деп</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атауға</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болады</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a:t>
            </a:r>
            <a:endParaRPr dirty="0">
              <a:solidFill>
                <a:srgbClr val="002060"/>
              </a:solidFill>
              <a:latin typeface="Times New Roman" panose="02020603050405020304" pitchFamily="18" charset="0"/>
              <a:cs typeface="Times New Roman" panose="02020603050405020304" pitchFamily="18" charset="0"/>
            </a:endParaRPr>
          </a:p>
        </p:txBody>
      </p:sp>
      <p:sp>
        <p:nvSpPr>
          <p:cNvPr id="2" name="Google Shape;142;p18">
            <a:extLst>
              <a:ext uri="{FF2B5EF4-FFF2-40B4-BE49-F238E27FC236}">
                <a16:creationId xmlns:a16="http://schemas.microsoft.com/office/drawing/2014/main" id="{C898E01A-2C87-6022-E6C6-72B20B3DC4F6}"/>
              </a:ext>
            </a:extLst>
          </p:cNvPr>
          <p:cNvSpPr txBox="1"/>
          <p:nvPr/>
        </p:nvSpPr>
        <p:spPr>
          <a:xfrm>
            <a:off x="431801" y="220133"/>
            <a:ext cx="11626850" cy="1200150"/>
          </a:xfrm>
          <a:prstGeom prst="rect">
            <a:avLst/>
          </a:prstGeom>
          <a:solidFill>
            <a:srgbClr val="E4E7E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Мәтіндерді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таңдағанда</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ең</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алдымен</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қазіргі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бала</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өмір</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сүретінін</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басшылыққа</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алу</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керек</a:t>
            </a:r>
            <a:r>
              <a:rPr lang="en-US" sz="1800" b="1" i="0" u="none" dirty="0" err="1">
                <a:solidFill>
                  <a:srgbClr val="002060"/>
                </a:solidFill>
                <a:latin typeface="Times New Roman" panose="02020603050405020304" pitchFamily="18" charset="0"/>
                <a:ea typeface="Calibri"/>
                <a:cs typeface="Times New Roman" panose="02020603050405020304" pitchFamily="18" charset="0"/>
                <a:sym typeface="Calibri"/>
              </a:rPr>
              <a:t>ақпараттық</a:t>
            </a:r>
            <a:r>
              <a:rPr lang="en-US" sz="1800" b="1"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1" i="0" u="none" dirty="0" err="1">
                <a:solidFill>
                  <a:srgbClr val="002060"/>
                </a:solidFill>
                <a:latin typeface="Times New Roman" panose="02020603050405020304" pitchFamily="18" charset="0"/>
                <a:ea typeface="Calibri"/>
                <a:cs typeface="Times New Roman" panose="02020603050405020304" pitchFamily="18" charset="0"/>
                <a:sym typeface="Calibri"/>
              </a:rPr>
              <a:t>қоғам</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әртүрлі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мәтіндерді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түсініп</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олардың</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мазмұнына</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ой</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жүгіртіп</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алынған</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ақпаратты</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пайдалана</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білу</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керек</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алуан</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түрлі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мәтіндерді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түсіну</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қажет</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Мұны</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білу</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үшін</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әртүрлі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мәтіндердің</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бір-біріне</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қаншалықты</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ұқсас</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екенін</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және</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олардың</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айырмашылығын</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білу</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керек</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a:t>
            </a:r>
            <a:endParaRPr dirty="0">
              <a:solidFill>
                <a:srgbClr val="002060"/>
              </a:solidFill>
              <a:latin typeface="Times New Roman" panose="02020603050405020304" pitchFamily="18" charset="0"/>
              <a:cs typeface="Times New Roman" panose="02020603050405020304" pitchFamily="18" charset="0"/>
            </a:endParaRPr>
          </a:p>
        </p:txBody>
      </p:sp>
      <p:sp>
        <p:nvSpPr>
          <p:cNvPr id="3" name="Google Shape;145;p18">
            <a:extLst>
              <a:ext uri="{FF2B5EF4-FFF2-40B4-BE49-F238E27FC236}">
                <a16:creationId xmlns:a16="http://schemas.microsoft.com/office/drawing/2014/main" id="{5E81D619-7B96-04C7-8939-146757F9AB95}"/>
              </a:ext>
            </a:extLst>
          </p:cNvPr>
          <p:cNvSpPr txBox="1"/>
          <p:nvPr/>
        </p:nvSpPr>
        <p:spPr>
          <a:xfrm>
            <a:off x="4850342" y="2381414"/>
            <a:ext cx="6554258" cy="1754286"/>
          </a:xfrm>
          <a:prstGeom prst="rect">
            <a:avLst/>
          </a:prstGeom>
          <a:solidFill>
            <a:srgbClr val="E1EEF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Мәтіндер</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қолмен</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жазылуы</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мүмкін</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компьютер</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экранында</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немесе</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ақпараттық</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тақтада</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көрсетіледі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Кез</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келген</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жазбаша</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мәтінді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дыбыстауға</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болады</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a:t>
            </a:r>
            <a:endParaRPr dirty="0">
              <a:solidFill>
                <a:srgbClr val="002060"/>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800"/>
              <a:buFont typeface="Calibri"/>
              <a:buNone/>
            </a:pP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Қазіргі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мәтіндер</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соның</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ішінде</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мектеп</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оқулықтарының</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мәтіндері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көбінесе</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әртүрлі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бейнелерді</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қамтиды</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графиктер</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суреттер</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кестелер</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 </a:t>
            </a:r>
            <a:r>
              <a:rPr lang="en-US" sz="1800" b="0" i="0" u="none" dirty="0" err="1">
                <a:solidFill>
                  <a:srgbClr val="002060"/>
                </a:solidFill>
                <a:latin typeface="Times New Roman" panose="02020603050405020304" pitchFamily="18" charset="0"/>
                <a:ea typeface="Calibri"/>
                <a:cs typeface="Times New Roman" panose="02020603050405020304" pitchFamily="18" charset="0"/>
                <a:sym typeface="Calibri"/>
              </a:rPr>
              <a:t>карталар</a:t>
            </a:r>
            <a:r>
              <a:rPr lang="en-US" sz="1800" b="0" i="0" u="none" dirty="0">
                <a:solidFill>
                  <a:srgbClr val="002060"/>
                </a:solidFill>
                <a:latin typeface="Times New Roman" panose="02020603050405020304" pitchFamily="18" charset="0"/>
                <a:ea typeface="Calibri"/>
                <a:cs typeface="Times New Roman" panose="02020603050405020304" pitchFamily="18" charset="0"/>
                <a:sym typeface="Calibri"/>
              </a:rPr>
              <a:t>.</a:t>
            </a:r>
            <a:r>
              <a:rPr lang="en-US" sz="1800" b="0" i="0" u="none" dirty="0">
                <a:solidFill>
                  <a:srgbClr val="002060"/>
                </a:solidFill>
                <a:latin typeface="Times New Roman" panose="02020603050405020304" pitchFamily="18" charset="0"/>
                <a:ea typeface="Arial"/>
                <a:cs typeface="Times New Roman" panose="02020603050405020304" pitchFamily="18" charset="0"/>
                <a:sym typeface="Arial"/>
              </a:rPr>
              <a:t>.</a:t>
            </a:r>
            <a:endParaRPr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p:nvPr/>
        </p:nvSpPr>
        <p:spPr>
          <a:xfrm>
            <a:off x="2947987" y="66675"/>
            <a:ext cx="6096000" cy="523180"/>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7A0000"/>
              </a:buClr>
              <a:buSzPts val="4000"/>
              <a:buFont typeface="Arial"/>
              <a:buNone/>
            </a:pPr>
            <a:r>
              <a:rPr lang="ru-RU" sz="2800" b="1" i="0" u="none" dirty="0">
                <a:solidFill>
                  <a:srgbClr val="C00000"/>
                </a:solidFill>
                <a:latin typeface="Times New Roman" panose="02020603050405020304" pitchFamily="18" charset="0"/>
                <a:ea typeface="Arial"/>
                <a:cs typeface="Times New Roman" panose="02020603050405020304" pitchFamily="18" charset="0"/>
                <a:sym typeface="Arial"/>
              </a:rPr>
              <a:t>МӘТІН ТҮРЛЕРІ</a:t>
            </a:r>
            <a:endParaRPr lang="ru-RU" sz="1200" dirty="0">
              <a:solidFill>
                <a:srgbClr val="C00000"/>
              </a:solidFill>
              <a:latin typeface="Times New Roman" panose="02020603050405020304" pitchFamily="18" charset="0"/>
              <a:cs typeface="Times New Roman" panose="02020603050405020304" pitchFamily="18" charset="0"/>
            </a:endParaRPr>
          </a:p>
        </p:txBody>
      </p:sp>
      <p:sp>
        <p:nvSpPr>
          <p:cNvPr id="178" name="Google Shape;178;p22"/>
          <p:cNvSpPr txBox="1"/>
          <p:nvPr/>
        </p:nvSpPr>
        <p:spPr>
          <a:xfrm>
            <a:off x="347661" y="679450"/>
            <a:ext cx="11496677" cy="20193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venir"/>
              <a:buNone/>
            </a:pPr>
            <a:r>
              <a:rPr lang="en-US" sz="2800" b="1" i="0" u="none" dirty="0" err="1">
                <a:solidFill>
                  <a:srgbClr val="002060"/>
                </a:solidFill>
                <a:latin typeface="Times New Roman" panose="02020603050405020304" pitchFamily="18" charset="0"/>
                <a:ea typeface="Avenir"/>
                <a:cs typeface="Times New Roman" panose="02020603050405020304" pitchFamily="18" charset="0"/>
                <a:sym typeface="Avenir"/>
              </a:rPr>
              <a:t>Тұрақты</a:t>
            </a:r>
            <a:r>
              <a:rPr lang="en-US" sz="2800" b="1"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2800" b="1" i="0" u="none" dirty="0" err="1">
                <a:solidFill>
                  <a:srgbClr val="002060"/>
                </a:solidFill>
                <a:latin typeface="Times New Roman" panose="02020603050405020304" pitchFamily="18" charset="0"/>
                <a:ea typeface="Avenir"/>
                <a:cs typeface="Times New Roman" panose="02020603050405020304" pitchFamily="18" charset="0"/>
                <a:sym typeface="Avenir"/>
              </a:rPr>
              <a:t>мәтін</a:t>
            </a:r>
            <a:endParaRPr dirty="0">
              <a:solidFill>
                <a:srgbClr val="002060"/>
              </a:solidFill>
              <a:latin typeface="Times New Roman" panose="02020603050405020304" pitchFamily="18" charset="0"/>
              <a:cs typeface="Times New Roman" panose="02020603050405020304" pitchFamily="18" charset="0"/>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суреттеу</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әңгімеден</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өлеңнен</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үзінді</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адамды</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жерді</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затты</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т.б</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суреттеу</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a:t>
            </a:r>
            <a:endParaRPr dirty="0">
              <a:solidFill>
                <a:srgbClr val="002060"/>
              </a:solidFill>
              <a:latin typeface="Times New Roman" panose="02020603050405020304" pitchFamily="18" charset="0"/>
              <a:cs typeface="Times New Roman" panose="02020603050405020304" pitchFamily="18" charset="0"/>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баяндау</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әңгіме</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өлең</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әңгіме</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фабула</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хат</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газет</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немесе</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журналдағы</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мақала</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оқулықтағы</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мақала</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нұсқаулық</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жарнама</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фильмнің</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қысқаша</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мазмұны</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пьеса</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блог</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жазбасы</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әртүрлі</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сайттардағы</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материалдар</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a:t>
            </a:r>
            <a:endParaRPr dirty="0">
              <a:solidFill>
                <a:srgbClr val="002060"/>
              </a:solidFill>
              <a:latin typeface="Times New Roman" panose="02020603050405020304" pitchFamily="18" charset="0"/>
              <a:cs typeface="Times New Roman" panose="02020603050405020304" pitchFamily="18" charset="0"/>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пайымдау</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композиция-рефлексия</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түсініктеме</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өз</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пікірін</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дәлелдеу</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a:t>
            </a:r>
            <a:endParaRPr dirty="0">
              <a:solidFill>
                <a:srgbClr val="002060"/>
              </a:solidFill>
              <a:latin typeface="Times New Roman" panose="02020603050405020304" pitchFamily="18" charset="0"/>
              <a:cs typeface="Times New Roman" panose="02020603050405020304" pitchFamily="18" charset="0"/>
            </a:endParaRPr>
          </a:p>
        </p:txBody>
      </p:sp>
      <p:sp>
        <p:nvSpPr>
          <p:cNvPr id="2" name="AutoShape 2" descr="Picture background">
            <a:extLst>
              <a:ext uri="{FF2B5EF4-FFF2-40B4-BE49-F238E27FC236}">
                <a16:creationId xmlns:a16="http://schemas.microsoft.com/office/drawing/2014/main" id="{C638EC39-7448-1277-FC57-D597AEAA1A4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Picture background">
            <a:extLst>
              <a:ext uri="{FF2B5EF4-FFF2-40B4-BE49-F238E27FC236}">
                <a16:creationId xmlns:a16="http://schemas.microsoft.com/office/drawing/2014/main" id="{F7BA2BC3-8AD4-6EF5-F2E5-DABFFFA4A9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895"/>
          <a:stretch>
            <a:fillRect/>
          </a:stretch>
        </p:blipFill>
        <p:spPr bwMode="auto">
          <a:xfrm>
            <a:off x="4533899" y="3197222"/>
            <a:ext cx="1971677" cy="3266546"/>
          </a:xfrm>
          <a:prstGeom prst="rect">
            <a:avLst/>
          </a:prstGeom>
          <a:noFill/>
          <a:extLst>
            <a:ext uri="{909E8E84-426E-40DD-AFC4-6F175D3DCCD1}">
              <a14:hiddenFill xmlns:a14="http://schemas.microsoft.com/office/drawing/2010/main">
                <a:solidFill>
                  <a:srgbClr val="FFFFFF"/>
                </a:solidFill>
              </a14:hiddenFill>
            </a:ext>
          </a:extLst>
        </p:spPr>
      </p:pic>
      <p:sp>
        <p:nvSpPr>
          <p:cNvPr id="180" name="Google Shape;180;p22"/>
          <p:cNvSpPr txBox="1"/>
          <p:nvPr/>
        </p:nvSpPr>
        <p:spPr>
          <a:xfrm>
            <a:off x="6505576" y="2839507"/>
            <a:ext cx="5338762" cy="3551237"/>
          </a:xfrm>
          <a:prstGeom prst="rect">
            <a:avLst/>
          </a:prstGeom>
          <a:gradFill>
            <a:gsLst>
              <a:gs pos="0">
                <a:srgbClr val="BAB3B8"/>
              </a:gs>
              <a:gs pos="100000">
                <a:srgbClr val="AFA8AD"/>
              </a:gs>
            </a:gsLst>
            <a:lin ang="5400000" scaled="0"/>
          </a:gradFill>
          <a:ln w="9525" cap="flat" cmpd="sng">
            <a:solidFill>
              <a:srgbClr val="7A6C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1" i="0" u="none" dirty="0">
              <a:solidFill>
                <a:srgbClr val="002060"/>
              </a:solidFill>
              <a:latin typeface="Times New Roman" panose="02020603050405020304" pitchFamily="18" charset="0"/>
              <a:ea typeface="Avenir"/>
              <a:cs typeface="Times New Roman" panose="02020603050405020304" pitchFamily="18" charset="0"/>
              <a:sym typeface="Avenir"/>
            </a:endParaRPr>
          </a:p>
          <a:p>
            <a:pPr marL="0" marR="0" lvl="0" indent="0" algn="ctr" rtl="0">
              <a:lnSpc>
                <a:spcPct val="100000"/>
              </a:lnSpc>
              <a:spcBef>
                <a:spcPts val="0"/>
              </a:spcBef>
              <a:spcAft>
                <a:spcPts val="0"/>
              </a:spcAft>
              <a:buClr>
                <a:srgbClr val="000000"/>
              </a:buClr>
              <a:buSzPts val="2400"/>
              <a:buFont typeface="Avenir"/>
              <a:buNone/>
            </a:pPr>
            <a:r>
              <a:rPr lang="en-US" sz="2400" b="1" i="0" u="none" dirty="0" err="1">
                <a:solidFill>
                  <a:srgbClr val="002060"/>
                </a:solidFill>
                <a:latin typeface="Times New Roman" panose="02020603050405020304" pitchFamily="18" charset="0"/>
                <a:ea typeface="Avenir"/>
                <a:cs typeface="Times New Roman" panose="02020603050405020304" pitchFamily="18" charset="0"/>
                <a:sym typeface="Avenir"/>
              </a:rPr>
              <a:t>Көпмодальды</a:t>
            </a:r>
            <a:r>
              <a:rPr lang="en-US" sz="2400" b="1"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2400" b="1" i="0" u="none" dirty="0" err="1">
                <a:solidFill>
                  <a:srgbClr val="002060"/>
                </a:solidFill>
                <a:latin typeface="Times New Roman" panose="02020603050405020304" pitchFamily="18" charset="0"/>
                <a:ea typeface="Avenir"/>
                <a:cs typeface="Times New Roman" panose="02020603050405020304" pitchFamily="18" charset="0"/>
                <a:sym typeface="Avenir"/>
              </a:rPr>
              <a:t>мәтін</a:t>
            </a:r>
            <a:endParaRPr sz="1800" b="0" i="0" u="none" dirty="0">
              <a:solidFill>
                <a:srgbClr val="002060"/>
              </a:solidFill>
              <a:latin typeface="Times New Roman" panose="02020603050405020304" pitchFamily="18" charset="0"/>
              <a:ea typeface="Avenir"/>
              <a:cs typeface="Times New Roman" panose="02020603050405020304" pitchFamily="18" charset="0"/>
              <a:sym typeface="Avenir"/>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сайттар</a:t>
            </a:r>
            <a:endParaRPr dirty="0">
              <a:solidFill>
                <a:srgbClr val="002060"/>
              </a:solidFill>
              <a:latin typeface="Times New Roman" panose="02020603050405020304" pitchFamily="18" charset="0"/>
              <a:cs typeface="Times New Roman" panose="02020603050405020304" pitchFamily="18" charset="0"/>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презентациялар</a:t>
            </a:r>
            <a:endParaRPr dirty="0">
              <a:solidFill>
                <a:srgbClr val="002060"/>
              </a:solidFill>
              <a:latin typeface="Times New Roman" panose="02020603050405020304" pitchFamily="18" charset="0"/>
              <a:cs typeface="Times New Roman" panose="02020603050405020304" pitchFamily="18" charset="0"/>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ҚЫСҚАША ХАБАР</a:t>
            </a:r>
            <a:r>
              <a:rPr lang="kk-KZ" sz="1800" b="0" i="0" u="none" dirty="0">
                <a:solidFill>
                  <a:srgbClr val="002060"/>
                </a:solidFill>
                <a:latin typeface="Times New Roman" panose="02020603050405020304" pitchFamily="18" charset="0"/>
                <a:ea typeface="Avenir"/>
                <a:cs typeface="Times New Roman" panose="02020603050405020304" pitchFamily="18" charset="0"/>
                <a:sym typeface="Avenir"/>
              </a:rPr>
              <a:t>ЛАМА</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a:t>
            </a:r>
            <a:endParaRPr dirty="0">
              <a:solidFill>
                <a:srgbClr val="002060"/>
              </a:solidFill>
              <a:latin typeface="Times New Roman" panose="02020603050405020304" pitchFamily="18" charset="0"/>
              <a:cs typeface="Times New Roman" panose="02020603050405020304" pitchFamily="18" charset="0"/>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бейнелер</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a:t>
            </a:r>
            <a:endParaRPr dirty="0">
              <a:solidFill>
                <a:srgbClr val="002060"/>
              </a:solidFill>
              <a:latin typeface="Times New Roman" panose="02020603050405020304" pitchFamily="18" charset="0"/>
              <a:cs typeface="Times New Roman" panose="02020603050405020304" pitchFamily="18" charset="0"/>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әлеуметтік</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желі</a:t>
            </a:r>
            <a:endParaRPr dirty="0">
              <a:solidFill>
                <a:srgbClr val="002060"/>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800"/>
              <a:buFont typeface="Avenir"/>
              <a:buNone/>
            </a:pP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Олар</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өздерінің</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ережелері</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бойынша</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жұмыс</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істейді</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a:t>
            </a:r>
            <a:endParaRPr dirty="0">
              <a:solidFill>
                <a:srgbClr val="002060"/>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800"/>
              <a:buFont typeface="Avenir"/>
              <a:buNone/>
            </a:pPr>
            <a:r>
              <a:rPr lang="en-US" sz="1800" b="1" i="0" u="none" dirty="0" err="1">
                <a:solidFill>
                  <a:srgbClr val="002060"/>
                </a:solidFill>
                <a:latin typeface="Times New Roman" panose="02020603050405020304" pitchFamily="18" charset="0"/>
                <a:ea typeface="Avenir"/>
                <a:cs typeface="Times New Roman" panose="02020603050405020304" pitchFamily="18" charset="0"/>
                <a:sym typeface="Avenir"/>
              </a:rPr>
              <a:t>NB!</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Бүгінгі</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таңда</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цифрлық</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лингвистика</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және</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цифрлық</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риторика</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ұғымдары</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бұрыннан</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бар</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a:t>
            </a:r>
            <a:endParaRPr dirty="0">
              <a:solidFill>
                <a:srgbClr val="002060"/>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800"/>
              <a:buFont typeface="Calibri"/>
              <a:buNone/>
            </a:pPr>
            <a:endParaRPr sz="1800" b="0" i="0" u="none" dirty="0">
              <a:solidFill>
                <a:srgbClr val="002060"/>
              </a:solidFill>
              <a:latin typeface="Times New Roman" panose="02020603050405020304" pitchFamily="18" charset="0"/>
              <a:ea typeface="Avenir"/>
              <a:cs typeface="Times New Roman" panose="02020603050405020304" pitchFamily="18" charset="0"/>
              <a:sym typeface="Avenir"/>
            </a:endParaRPr>
          </a:p>
          <a:p>
            <a:pPr marL="0" marR="0" lvl="0" indent="0" algn="l" rtl="0">
              <a:lnSpc>
                <a:spcPct val="100000"/>
              </a:lnSpc>
              <a:spcBef>
                <a:spcPts val="0"/>
              </a:spcBef>
              <a:spcAft>
                <a:spcPts val="0"/>
              </a:spcAft>
              <a:buClr>
                <a:srgbClr val="000000"/>
              </a:buClr>
              <a:buSzPts val="1800"/>
              <a:buFont typeface="Avenir"/>
              <a:buNone/>
            </a:pP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Мұғалімнің</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жетекшілігімен</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балалар</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мультимодальды</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мәтіндерді</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өздері</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құра</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1800" b="0" i="0" u="none" dirty="0" err="1">
                <a:solidFill>
                  <a:srgbClr val="002060"/>
                </a:solidFill>
                <a:latin typeface="Times New Roman" panose="02020603050405020304" pitchFamily="18" charset="0"/>
                <a:ea typeface="Avenir"/>
                <a:cs typeface="Times New Roman" panose="02020603050405020304" pitchFamily="18" charset="0"/>
                <a:sym typeface="Avenir"/>
              </a:rPr>
              <a:t>алады</a:t>
            </a:r>
            <a: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t>.</a:t>
            </a:r>
            <a:br>
              <a:rPr lang="en-US" sz="1800" b="0" i="0" u="none" dirty="0">
                <a:solidFill>
                  <a:srgbClr val="002060"/>
                </a:solidFill>
                <a:latin typeface="Times New Roman" panose="02020603050405020304" pitchFamily="18" charset="0"/>
                <a:ea typeface="Avenir"/>
                <a:cs typeface="Times New Roman" panose="02020603050405020304" pitchFamily="18" charset="0"/>
                <a:sym typeface="Avenir"/>
              </a:rPr>
            </a:br>
            <a:endParaRPr dirty="0">
              <a:solidFill>
                <a:srgbClr val="002060"/>
              </a:solidFill>
              <a:latin typeface="Times New Roman" panose="02020603050405020304" pitchFamily="18" charset="0"/>
              <a:cs typeface="Times New Roman" panose="02020603050405020304" pitchFamily="18" charset="0"/>
            </a:endParaRPr>
          </a:p>
        </p:txBody>
      </p:sp>
      <p:sp>
        <p:nvSpPr>
          <p:cNvPr id="179" name="Google Shape;179;p22"/>
          <p:cNvSpPr txBox="1"/>
          <p:nvPr/>
        </p:nvSpPr>
        <p:spPr>
          <a:xfrm>
            <a:off x="347662" y="2846387"/>
            <a:ext cx="4186237" cy="3551237"/>
          </a:xfrm>
          <a:prstGeom prst="rect">
            <a:avLst/>
          </a:prstGeom>
          <a:gradFill>
            <a:gsLst>
              <a:gs pos="0">
                <a:srgbClr val="C4C4C8"/>
              </a:gs>
              <a:gs pos="100000">
                <a:srgbClr val="B9B9BE"/>
              </a:gs>
            </a:gsLst>
            <a:lin ang="5400000" scaled="0"/>
          </a:gradFill>
          <a:ln w="9525" cap="flat" cmpd="sng">
            <a:solidFill>
              <a:srgbClr val="8C8C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venir"/>
              <a:buNone/>
            </a:pPr>
            <a:r>
              <a:rPr lang="en-US" sz="2400" b="1" i="0" u="none" dirty="0" err="1">
                <a:solidFill>
                  <a:srgbClr val="002060"/>
                </a:solidFill>
                <a:latin typeface="Times New Roman" panose="02020603050405020304" pitchFamily="18" charset="0"/>
                <a:ea typeface="Avenir"/>
                <a:cs typeface="Times New Roman" panose="02020603050405020304" pitchFamily="18" charset="0"/>
                <a:sym typeface="Avenir"/>
              </a:rPr>
              <a:t>Үздіксіз</a:t>
            </a:r>
            <a:r>
              <a:rPr lang="en-US" sz="2400" b="1"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2400" b="1" i="0" u="none" dirty="0" err="1">
                <a:solidFill>
                  <a:srgbClr val="002060"/>
                </a:solidFill>
                <a:latin typeface="Times New Roman" panose="02020603050405020304" pitchFamily="18" charset="0"/>
                <a:ea typeface="Avenir"/>
                <a:cs typeface="Times New Roman" panose="02020603050405020304" pitchFamily="18" charset="0"/>
                <a:sym typeface="Avenir"/>
              </a:rPr>
              <a:t>мәтін</a:t>
            </a:r>
            <a:endParaRPr sz="2000" b="0" i="0" u="none" dirty="0">
              <a:solidFill>
                <a:srgbClr val="002060"/>
              </a:solidFill>
              <a:latin typeface="Times New Roman" panose="02020603050405020304" pitchFamily="18" charset="0"/>
              <a:ea typeface="Avenir"/>
              <a:cs typeface="Times New Roman" panose="02020603050405020304" pitchFamily="18" charset="0"/>
              <a:sym typeface="Avenir"/>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диаграммалар</a:t>
            </a:r>
            <a:r>
              <a:rPr lang="en-US" sz="2000" b="0" i="0" u="none" dirty="0">
                <a:solidFill>
                  <a:srgbClr val="002060"/>
                </a:solidFill>
                <a:latin typeface="Times New Roman" panose="02020603050405020304" pitchFamily="18" charset="0"/>
                <a:ea typeface="Avenir"/>
                <a:cs typeface="Times New Roman" panose="02020603050405020304" pitchFamily="18" charset="0"/>
                <a:sym typeface="Avenir"/>
              </a:rPr>
              <a:t>; </a:t>
            </a:r>
            <a:endParaRPr dirty="0">
              <a:solidFill>
                <a:srgbClr val="002060"/>
              </a:solidFill>
              <a:latin typeface="Times New Roman" panose="02020603050405020304" pitchFamily="18" charset="0"/>
              <a:cs typeface="Times New Roman" panose="02020603050405020304" pitchFamily="18" charset="0"/>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схемалар</a:t>
            </a:r>
            <a:r>
              <a:rPr lang="en-US" sz="20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кластерлер</a:t>
            </a:r>
            <a:r>
              <a:rPr lang="en-US" sz="20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кестелер</a:t>
            </a:r>
            <a:r>
              <a:rPr lang="en-US" sz="2000" b="0" i="0" u="none" dirty="0">
                <a:solidFill>
                  <a:srgbClr val="002060"/>
                </a:solidFill>
                <a:latin typeface="Times New Roman" panose="02020603050405020304" pitchFamily="18" charset="0"/>
                <a:ea typeface="Avenir"/>
                <a:cs typeface="Times New Roman" panose="02020603050405020304" pitchFamily="18" charset="0"/>
                <a:sym typeface="Avenir"/>
              </a:rPr>
              <a:t>;</a:t>
            </a:r>
            <a:endParaRPr dirty="0">
              <a:solidFill>
                <a:srgbClr val="002060"/>
              </a:solidFill>
              <a:latin typeface="Times New Roman" panose="02020603050405020304" pitchFamily="18" charset="0"/>
              <a:cs typeface="Times New Roman" panose="02020603050405020304" pitchFamily="18" charset="0"/>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географиялық</a:t>
            </a:r>
            <a:r>
              <a:rPr lang="en-US" sz="20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карталар</a:t>
            </a:r>
            <a:r>
              <a:rPr lang="kk-KZ" sz="2000" dirty="0">
                <a:solidFill>
                  <a:srgbClr val="002060"/>
                </a:solidFill>
                <a:latin typeface="Times New Roman" panose="02020603050405020304" pitchFamily="18" charset="0"/>
                <a:ea typeface="Avenir"/>
                <a:cs typeface="Times New Roman" panose="02020603050405020304" pitchFamily="18" charset="0"/>
                <a:sym typeface="Avenir"/>
              </a:rPr>
              <a:t>,кескін карталар</a:t>
            </a:r>
            <a:r>
              <a:rPr lang="en-US" sz="2000" b="0" i="0" u="none" dirty="0">
                <a:solidFill>
                  <a:srgbClr val="002060"/>
                </a:solidFill>
                <a:latin typeface="Times New Roman" panose="02020603050405020304" pitchFamily="18" charset="0"/>
                <a:ea typeface="Avenir"/>
                <a:cs typeface="Times New Roman" panose="02020603050405020304" pitchFamily="18" charset="0"/>
                <a:sym typeface="Avenir"/>
              </a:rPr>
              <a:t>;</a:t>
            </a:r>
            <a:endParaRPr dirty="0">
              <a:solidFill>
                <a:srgbClr val="002060"/>
              </a:solidFill>
              <a:latin typeface="Times New Roman" panose="02020603050405020304" pitchFamily="18" charset="0"/>
              <a:cs typeface="Times New Roman" panose="02020603050405020304" pitchFamily="18" charset="0"/>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үй-жайдың</a:t>
            </a:r>
            <a:r>
              <a:rPr lang="en-US" sz="20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жоспары</a:t>
            </a:r>
            <a:r>
              <a:rPr lang="en-US" sz="20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жер</a:t>
            </a:r>
            <a:r>
              <a:rPr lang="en-US" sz="20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бедері</a:t>
            </a:r>
            <a:r>
              <a:rPr lang="en-US" sz="20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құрылымы</a:t>
            </a:r>
            <a:r>
              <a:rPr lang="en-US" sz="2000" b="0" i="0" u="none" dirty="0">
                <a:solidFill>
                  <a:srgbClr val="002060"/>
                </a:solidFill>
                <a:latin typeface="Times New Roman" panose="02020603050405020304" pitchFamily="18" charset="0"/>
                <a:ea typeface="Avenir"/>
                <a:cs typeface="Times New Roman" panose="02020603050405020304" pitchFamily="18" charset="0"/>
                <a:sym typeface="Avenir"/>
              </a:rPr>
              <a:t>;</a:t>
            </a:r>
            <a:endParaRPr dirty="0">
              <a:solidFill>
                <a:srgbClr val="002060"/>
              </a:solidFill>
              <a:latin typeface="Times New Roman" panose="02020603050405020304" pitchFamily="18" charset="0"/>
              <a:cs typeface="Times New Roman" panose="02020603050405020304" pitchFamily="18" charset="0"/>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кіру</a:t>
            </a:r>
            <a:r>
              <a:rPr lang="en-US" sz="20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билеттері</a:t>
            </a:r>
            <a:r>
              <a:rPr lang="en-US" sz="2000" b="0" i="0" u="none" dirty="0">
                <a:solidFill>
                  <a:srgbClr val="002060"/>
                </a:solidFill>
                <a:latin typeface="Times New Roman" panose="02020603050405020304" pitchFamily="18" charset="0"/>
                <a:ea typeface="Avenir"/>
                <a:cs typeface="Times New Roman" panose="02020603050405020304" pitchFamily="18" charset="0"/>
                <a:sym typeface="Avenir"/>
              </a:rPr>
              <a:t>;</a:t>
            </a:r>
            <a:endParaRPr dirty="0">
              <a:solidFill>
                <a:srgbClr val="002060"/>
              </a:solidFill>
              <a:latin typeface="Times New Roman" panose="02020603050405020304" pitchFamily="18" charset="0"/>
              <a:cs typeface="Times New Roman" panose="02020603050405020304" pitchFamily="18" charset="0"/>
            </a:endParaRPr>
          </a:p>
          <a:p>
            <a:pPr marL="0" marR="0" lvl="0" indent="-127000" algn="l" rtl="0">
              <a:lnSpc>
                <a:spcPct val="100000"/>
              </a:lnSpc>
              <a:spcBef>
                <a:spcPts val="0"/>
              </a:spcBef>
              <a:spcAft>
                <a:spcPts val="0"/>
              </a:spcAft>
              <a:buClr>
                <a:srgbClr val="000000"/>
              </a:buClr>
              <a:buSzPts val="2000"/>
              <a:buFont typeface="Arial"/>
              <a:buChar char="•"/>
            </a:pP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қозғалыс</a:t>
            </a:r>
            <a:r>
              <a:rPr lang="en-US" sz="2000" b="0" i="0" u="none" dirty="0">
                <a:solidFill>
                  <a:srgbClr val="002060"/>
                </a:solidFill>
                <a:latin typeface="Times New Roman" panose="02020603050405020304" pitchFamily="18" charset="0"/>
                <a:ea typeface="Avenir"/>
                <a:cs typeface="Times New Roman" panose="02020603050405020304" pitchFamily="18" charset="0"/>
                <a:sym typeface="Avenir"/>
              </a:rPr>
              <a:t> </a:t>
            </a:r>
            <a:r>
              <a:rPr lang="en-US" sz="2000" b="0" i="0" u="none" dirty="0" err="1">
                <a:solidFill>
                  <a:srgbClr val="002060"/>
                </a:solidFill>
                <a:latin typeface="Times New Roman" panose="02020603050405020304" pitchFamily="18" charset="0"/>
                <a:ea typeface="Avenir"/>
                <a:cs typeface="Times New Roman" panose="02020603050405020304" pitchFamily="18" charset="0"/>
                <a:sym typeface="Avenir"/>
              </a:rPr>
              <a:t>кестесі</a:t>
            </a:r>
            <a:r>
              <a:rPr lang="en-US" sz="1800" b="1" i="0" u="none" dirty="0">
                <a:solidFill>
                  <a:srgbClr val="002060"/>
                </a:solidFill>
                <a:latin typeface="Times New Roman" panose="02020603050405020304" pitchFamily="18" charset="0"/>
                <a:ea typeface="Avenir"/>
                <a:cs typeface="Times New Roman" panose="02020603050405020304" pitchFamily="18" charset="0"/>
                <a:sym typeface="Avenir"/>
              </a:rPr>
              <a:t> </a:t>
            </a:r>
            <a:endParaRPr dirty="0">
              <a:solidFill>
                <a:srgbClr val="002060"/>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None/>
            </a:pPr>
            <a:endParaRPr sz="1600" b="0" i="0" u="sng" dirty="0">
              <a:solidFill>
                <a:srgbClr val="002060"/>
              </a:solidFill>
              <a:latin typeface="Times New Roman" panose="02020603050405020304" pitchFamily="18" charset="0"/>
              <a:ea typeface="Calibri"/>
              <a:cs typeface="Times New Roman" panose="02020603050405020304" pitchFamily="18" charset="0"/>
              <a:sym typeface="Calibri"/>
              <a:hlinkClick r:id="rId4">
                <a:extLst>
                  <a:ext uri="{A12FA001-AC4F-418D-AE19-62706E023703}">
                    <ahyp:hlinkClr xmlns:ahyp="http://schemas.microsoft.com/office/drawing/2018/hyperlinkcolor" val="tx"/>
                  </a:ext>
                </a:extLst>
              </a:hlinkClick>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2617</Words>
  <Application>Microsoft Office PowerPoint</Application>
  <PresentationFormat>Широкоэкранный</PresentationFormat>
  <Paragraphs>282</Paragraphs>
  <Slides>18</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Arial Narrow</vt:lpstr>
      <vt:lpstr>Avenir</vt:lpstr>
      <vt:lpstr>Calibri</vt:lpstr>
      <vt:lpstr>Calibri Light</vt:lpstr>
      <vt:lpstr>Times New Roman</vt:lpstr>
      <vt:lpstr>Тема Office</vt:lpstr>
      <vt:lpstr>Презентация PowerPoint</vt:lpstr>
      <vt:lpstr>Презентация PowerPoint</vt:lpstr>
      <vt:lpstr>ЖАЛПЫАДАМЗАТТЫҚ ҚҰНДЫЛЫҚТАР</vt:lpstr>
      <vt:lpstr>МӘТІНМЕН ЖҰМЫС</vt:lpstr>
      <vt:lpstr>Презентация PowerPoint</vt:lpstr>
      <vt:lpstr>Презентация PowerPoint</vt:lpstr>
      <vt:lpstr> ТІЛДІК ДАҒДЫЛАРДЫ ДАМЫТУ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Жусупова Галия Сапарбековна [КСТ]</dc:creator>
  <cp:lastModifiedBy>Acer</cp:lastModifiedBy>
  <cp:revision>12</cp:revision>
  <dcterms:created xsi:type="dcterms:W3CDTF">2024-10-30T08:09:54Z</dcterms:created>
  <dcterms:modified xsi:type="dcterms:W3CDTF">2026-03-12T03:30:49Z</dcterms:modified>
</cp:coreProperties>
</file>