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41"/>
  </p:notesMasterIdLst>
  <p:sldIdLst>
    <p:sldId id="256" r:id="rId2"/>
    <p:sldId id="257" r:id="rId3"/>
    <p:sldId id="290" r:id="rId4"/>
    <p:sldId id="259" r:id="rId5"/>
    <p:sldId id="260" r:id="rId6"/>
    <p:sldId id="291" r:id="rId7"/>
    <p:sldId id="261" r:id="rId8"/>
    <p:sldId id="262" r:id="rId9"/>
    <p:sldId id="263" r:id="rId10"/>
    <p:sldId id="264" r:id="rId11"/>
    <p:sldId id="265" r:id="rId12"/>
    <p:sldId id="266" r:id="rId13"/>
    <p:sldId id="289" r:id="rId14"/>
    <p:sldId id="267" r:id="rId15"/>
    <p:sldId id="292" r:id="rId16"/>
    <p:sldId id="293" r:id="rId17"/>
    <p:sldId id="294" r:id="rId18"/>
    <p:sldId id="295" r:id="rId19"/>
    <p:sldId id="296" r:id="rId20"/>
    <p:sldId id="302" r:id="rId21"/>
    <p:sldId id="268" r:id="rId22"/>
    <p:sldId id="269" r:id="rId23"/>
    <p:sldId id="270" r:id="rId24"/>
    <p:sldId id="271" r:id="rId25"/>
    <p:sldId id="272" r:id="rId26"/>
    <p:sldId id="297" r:id="rId27"/>
    <p:sldId id="273" r:id="rId28"/>
    <p:sldId id="274" r:id="rId29"/>
    <p:sldId id="288" r:id="rId30"/>
    <p:sldId id="284" r:id="rId31"/>
    <p:sldId id="276" r:id="rId32"/>
    <p:sldId id="287" r:id="rId33"/>
    <p:sldId id="299" r:id="rId34"/>
    <p:sldId id="300" r:id="rId35"/>
    <p:sldId id="298" r:id="rId36"/>
    <p:sldId id="301" r:id="rId37"/>
    <p:sldId id="285" r:id="rId38"/>
    <p:sldId id="278" r:id="rId39"/>
    <p:sldId id="28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2F21-86AC-4487-8406-21C0F941D845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97948-04B2-4BA0-ADC4-AD0951412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2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7948-04B2-4BA0-ADC4-AD09514123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5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3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3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3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319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36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13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1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22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6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7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6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5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8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6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5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4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0406D-CB89-4930-9818-DFAD36572A6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8FD32F-D33A-44C2-9538-DE00C39B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49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6.xml"/><Relationship Id="rId7" Type="http://schemas.openxmlformats.org/officeDocument/2006/relationships/slide" Target="slide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3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151" y="370938"/>
            <a:ext cx="5408176" cy="1684074"/>
          </a:xfrm>
        </p:spPr>
        <p:txBody>
          <a:bodyPr>
            <a:normAutofit/>
          </a:bodyPr>
          <a:lstStyle/>
          <a:p>
            <a:pPr algn="ctr"/>
            <a:r>
              <a:rPr lang="kk-KZ" sz="28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КІТАП АПТАЛЫҒЫ</a:t>
            </a:r>
            <a:endParaRPr lang="ru-RU" sz="28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885967"/>
            <a:ext cx="4968552" cy="1777752"/>
          </a:xfrm>
        </p:spPr>
        <p:txBody>
          <a:bodyPr/>
          <a:lstStyle/>
          <a:p>
            <a:pPr algn="l"/>
            <a:r>
              <a:rPr lang="ru-RU" sz="2000" i="1" dirty="0" smtClean="0">
                <a:solidFill>
                  <a:srgbClr val="FF0000"/>
                </a:solidFill>
              </a:rPr>
              <a:t>Авторы :</a:t>
            </a:r>
            <a:r>
              <a:rPr lang="kk-KZ" sz="2000" i="1" dirty="0" smtClean="0">
                <a:solidFill>
                  <a:srgbClr val="FF0000"/>
                </a:solidFill>
              </a:rPr>
              <a:t>Қуанышбаева Р.Б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pPr algn="r"/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476672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Рудный </a:t>
            </a:r>
            <a:r>
              <a:rPr lang="ru-RU" altLang="ru-RU" sz="2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alt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kk-KZ" alt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«№7 мектеп-гимназиясы» КММ</a:t>
            </a:r>
            <a:endParaRPr lang="kk-KZ" alt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1" b="48703"/>
          <a:stretch/>
        </p:blipFill>
        <p:spPr>
          <a:xfrm>
            <a:off x="6660232" y="85089"/>
            <a:ext cx="1782976" cy="22557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7" t="51838"/>
          <a:stretch/>
        </p:blipFill>
        <p:spPr>
          <a:xfrm>
            <a:off x="7251805" y="1061447"/>
            <a:ext cx="1728192" cy="1926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063603" y="3520732"/>
            <a:ext cx="548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ЖОБА:Ақылман бөбек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2213257" cy="235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33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43" y="1986338"/>
            <a:ext cx="7056784" cy="2304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Мәдениеттілік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Гуманистік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аланың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эмоционалды-сезімталдық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сүйену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9" y="4005064"/>
            <a:ext cx="2779801" cy="2121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8"/>
          <a:stretch/>
        </p:blipFill>
        <p:spPr>
          <a:xfrm>
            <a:off x="6551712" y="4038447"/>
            <a:ext cx="2592288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38447"/>
            <a:ext cx="3096345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Багетная рамка 4"/>
          <p:cNvSpPr/>
          <p:nvPr/>
        </p:nvSpPr>
        <p:spPr>
          <a:xfrm>
            <a:off x="1757963" y="823459"/>
            <a:ext cx="4896544" cy="1008112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17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5745"/>
            <a:ext cx="1832952" cy="189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4" r="3835"/>
          <a:stretch/>
        </p:blipFill>
        <p:spPr>
          <a:xfrm>
            <a:off x="4572000" y="81999"/>
            <a:ext cx="1800200" cy="1983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188639"/>
            <a:ext cx="1914597" cy="1823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4" y="3726363"/>
            <a:ext cx="2092187" cy="1862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/>
        </p:blipFill>
        <p:spPr>
          <a:xfrm>
            <a:off x="179512" y="128717"/>
            <a:ext cx="2021180" cy="1883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611560" y="1993498"/>
            <a:ext cx="7776864" cy="1795542"/>
          </a:xfrm>
          <a:prstGeom prst="horizontalScroll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4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әдістері</a:t>
            </a:r>
            <a:endParaRPr lang="ru-RU" sz="4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Admin\Рабочий стол\райка апай\слайд 17,02,18\DSC0694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9"/>
          <a:stretch/>
        </p:blipFill>
        <p:spPr bwMode="auto">
          <a:xfrm>
            <a:off x="2555776" y="3726363"/>
            <a:ext cx="1944216" cy="1921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96850"/>
            <a:ext cx="1872208" cy="1951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 descr="C:\Documents and Settings\Admin\Рабочий стол\райка апай\слайд 17,02,18\IMG_69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86" y="3696850"/>
            <a:ext cx="1845730" cy="1951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67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384376" cy="76470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Көрнекілік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3968" y="404664"/>
            <a:ext cx="4791022" cy="180020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көрмесін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журнал мен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иллюстрациясын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видеофильмдер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ертегі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батырларымен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қуыршақтар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презентациялау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4" y="1018682"/>
            <a:ext cx="3402232" cy="2551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33428"/>
            <a:ext cx="3011826" cy="2636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56" y="2294519"/>
            <a:ext cx="2122062" cy="1710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80" y="4553181"/>
            <a:ext cx="1973796" cy="1480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2880320" cy="2235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92" y="4068925"/>
            <a:ext cx="2698126" cy="2023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5688632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қолдарымен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театрға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қуыршақтар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3" r="28523"/>
          <a:stretch>
            <a:fillRect/>
          </a:stretch>
        </p:blipFill>
        <p:spPr>
          <a:xfrm>
            <a:off x="1259632" y="3900533"/>
            <a:ext cx="3280974" cy="266774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024336" cy="249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600400" cy="358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7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2972888" cy="936104"/>
          </a:xfrm>
        </p:spPr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Сөздік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Лента лицом вверх 10">
            <a:hlinkClick r:id="rId3" action="ppaction://hlinksldjump"/>
          </p:cNvPr>
          <p:cNvSpPr/>
          <p:nvPr/>
        </p:nvSpPr>
        <p:spPr>
          <a:xfrm>
            <a:off x="3891203" y="332655"/>
            <a:ext cx="4824536" cy="820569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Лента лицом вверх 4">
            <a:hlinkClick r:id="rId4" action="ppaction://hlinksldjump"/>
          </p:cNvPr>
          <p:cNvSpPr/>
          <p:nvPr/>
        </p:nvSpPr>
        <p:spPr>
          <a:xfrm>
            <a:off x="683568" y="1196752"/>
            <a:ext cx="4824536" cy="820569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Лента лицом вверх 5">
            <a:hlinkClick r:id="rId5" action="ppaction://hlinksldjump"/>
          </p:cNvPr>
          <p:cNvSpPr/>
          <p:nvPr/>
        </p:nvSpPr>
        <p:spPr>
          <a:xfrm>
            <a:off x="3923928" y="2204864"/>
            <a:ext cx="4824536" cy="820569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Жұмбақтар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Лента лицом вверх 6">
            <a:hlinkClick r:id="rId6" action="ppaction://hlinksldjump"/>
          </p:cNvPr>
          <p:cNvSpPr/>
          <p:nvPr/>
        </p:nvSpPr>
        <p:spPr>
          <a:xfrm>
            <a:off x="4293" y="3199672"/>
            <a:ext cx="4824536" cy="820569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Тақпақтар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Лента лицом вверх 7">
            <a:hlinkClick r:id="rId7" action="ppaction://hlinksldjump"/>
          </p:cNvPr>
          <p:cNvSpPr/>
          <p:nvPr/>
        </p:nvSpPr>
        <p:spPr>
          <a:xfrm>
            <a:off x="323528" y="4509119"/>
            <a:ext cx="4824536" cy="820569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Әңгіме құрастыр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Лента лицом вверх 8">
            <a:hlinkClick r:id="rId8" action="ppaction://hlinksldjump"/>
          </p:cNvPr>
          <p:cNvSpPr/>
          <p:nvPr/>
        </p:nvSpPr>
        <p:spPr>
          <a:xfrm>
            <a:off x="4427984" y="3861048"/>
            <a:ext cx="4824536" cy="820569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620688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Викториналық сұрақтар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 өмірі қайдан басталған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(орманда)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Кітаптағы керек әңгімені тез табуға  кім көмектеседі?(мазмұны)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Ең алғашқы кітап қандай материалдан жасалған?(тастан)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Әлемдегі ең көне әрі үлкен кітапхана? (Александиская)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 туралы қысқа әңгіме қалай аталады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(аннотация)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Мектепте сен оқушысың, ал кітапханада ше?(оқырман)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251520" y="5661248"/>
            <a:ext cx="1368152" cy="72008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0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88569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Қарлығаш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жардың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қуысына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ұя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балапан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шығарыпты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Анасы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азық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әкелуге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кеткенде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балапандары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шыдамсыздана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күтумен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қарлығаштың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ұясына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өрмелеп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Мұны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көрген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қарлығаш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шыр-шыр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балапандарына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арашашы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іздейді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Ұшып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көкекке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барады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Қарлығаш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Көкек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маған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гөр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балапандарымды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жейін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!» –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-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Бүркіт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қонаққа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шақырып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уақытым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–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көкек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Қарлығаш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ұшып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қарғаға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Қарғажан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маған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гөр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Балапандарымды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жегелі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–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жылап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тұрып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Қарға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қарлығашқа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бұрылып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қарамастан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Мен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үйленейін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жатырмын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мазамды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алма! –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маңғазданып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Қарлығаштың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амалы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таусылып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шырылдап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ұшып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Қарлығашқа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дәуіт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.-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балапандарымды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жұтпақшы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ұяма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өрмелеп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барады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тезірек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жеткіз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дәуіт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Қарлығаш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қанатын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тосады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Қарлығаш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дәуіт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көзді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ашып-жұмғанша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ұяға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жетед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Дәуіт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ұяға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жетіп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жыланға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тап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сылқ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құлап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түседі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Дәуіттің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ерлігіне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сүйсінген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қарлығаш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онымен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айнымас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талай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өтсе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қарлығаш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дәуіт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ұяда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тұрып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сүретін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42967" y="6137920"/>
            <a:ext cx="1368152" cy="72008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036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толып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қазынасы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бар,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Қорек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қып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пайдаланар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тамам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(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қобди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жүзін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бағалаған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Әсемдеп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талай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қамалаған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Қобдидың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ашылмайтын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кілті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өзінде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Ашылса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табылар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қалаған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(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Жапанда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аузы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жабық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Ашылар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мезгілінде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баурын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толып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қазынасы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бар, 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Қорек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қып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пайданалар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тамам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(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19972" y="35463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Қабат-қабат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қаптама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Ақылың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аттама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ітап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23522" y="1484784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Қабат-қабат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қатталған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Асыл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сөзбен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апталған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Парағы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сөйлейтiн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қазына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өлмейтiн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(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Кiтап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251520" y="5661248"/>
            <a:ext cx="1368152" cy="72008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9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88640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Тақпақтар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адамзаттың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Келмейді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оқымай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көңіл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қойшы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мұңы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сыры,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Басылған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таңба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өзіңде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осы.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Сөйлесіп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өзіңменен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Еріксіз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сөзін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жұртқа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тыңдатады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Жеткізіп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өткендердің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өсетін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Шешіліп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достай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сырласады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Ақылдың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сөнбейтұғын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шамшырағы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Білімнің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сарқылмайтын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бал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бұлағы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Ашқанда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күнмен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беттеріңді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Келелі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алдыма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020" y="47667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алма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ағашы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Жемісін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біздер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теретін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Тәтті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алмаға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балашы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Кітабыңның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бетін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0012" y="1904391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Оқулықты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мектебің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саған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теп −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тегін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Білмейсің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ау, сен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Қаншама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кеткенін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251520" y="5661248"/>
            <a:ext cx="1368152" cy="72008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0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b="6477"/>
          <a:stretch/>
        </p:blipFill>
        <p:spPr bwMode="auto">
          <a:xfrm rot="5400000">
            <a:off x="759950" y="698735"/>
            <a:ext cx="5110271" cy="467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251520" y="5661248"/>
            <a:ext cx="1368152" cy="72008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23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11560" y="260648"/>
            <a:ext cx="46805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-алтын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қазына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досым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Апталығында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кітаптың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Ақылман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бөбек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сен де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кел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Кітап көрсем жаңадан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Қызыға кеп оқимын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Келші, балақай, іздейік,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 алар көп адам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332656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жетпес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Ақылшың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қазынаң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Сиқырлы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сандық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ашылсын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нұры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шашылсын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сүйсең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кел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Білімпаз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осында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сенің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айналады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досыңа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Талаптансаң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үйренуге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оқуға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Келші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бөбек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ізденейік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қосыла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9467" y="2492896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Оқи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берсең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кітапты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Бәрін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бәрін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білесің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Көркемделген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кітаптар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санаға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салар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Балақай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саған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базарлық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Кел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оқиық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бәріміз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Қымбат Исланбекқызынан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Admin\Рабочий стол\райка апай\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13133" r="9921"/>
          <a:stretch/>
        </p:blipFill>
        <p:spPr bwMode="auto">
          <a:xfrm>
            <a:off x="4010202" y="2997574"/>
            <a:ext cx="2448272" cy="292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 descr="Картинки по запросу ребус қазақш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017912" cy="2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Картинки по запросу ребус қазақш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5" y="3140968"/>
            <a:ext cx="330640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706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120680" cy="64807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1863" y="2153210"/>
            <a:ext cx="3639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Танымдық-сөздік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жан-жақтылығы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кітапханаға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саяхат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мерекелер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шараларға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1671219" cy="18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95" y="2395920"/>
            <a:ext cx="1702453" cy="1680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28" y="1264127"/>
            <a:ext cx="2160239" cy="146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886">
            <a:off x="5893004" y="335097"/>
            <a:ext cx="2397671" cy="1798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7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44624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Болжамды</a:t>
            </a:r>
            <a:r>
              <a:rPr lang="ru-RU" sz="4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4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/>
          </a:p>
        </p:txBody>
      </p:sp>
      <p:pic>
        <p:nvPicPr>
          <p:cNvPr id="6" name="Picture 2" descr="http://jcgrafika.com/designs/ppt/ppt_a_105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72956"/>
            <a:ext cx="7272808" cy="313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200474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кітаптарды</a:t>
            </a:r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өміріндегі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кітаптың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кітапханашы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формулярлары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түсініктерді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керектігін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Біріншіден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ата-аналарымен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артынан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өздері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кітапшаларды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істеуді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үйренеді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Бала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бақшамен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Кітаптар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мен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театрланған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бұрыштарын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безендіру</a:t>
            </a: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852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429305" cy="7920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(</a:t>
            </a:r>
            <a:r>
              <a:rPr lang="ru-RU" sz="27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</a:t>
            </a:r>
            <a:r>
              <a:rPr lang="ru-RU" sz="27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7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7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r>
              <a:rPr lang="ru-RU" sz="2000" b="1" i="1" u="sng" dirty="0" smtClean="0">
                <a:solidFill>
                  <a:srgbClr val="FF0000"/>
                </a:solidFill>
              </a:rPr>
              <a:t>)</a:t>
            </a:r>
            <a:endParaRPr lang="ru-RU" sz="2000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44363"/>
              </p:ext>
            </p:extLst>
          </p:nvPr>
        </p:nvGraphicFramePr>
        <p:xfrm>
          <a:off x="107504" y="980728"/>
          <a:ext cx="8892479" cy="551094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79946"/>
                <a:gridCol w="2513091"/>
                <a:gridCol w="5799442"/>
              </a:tblGrid>
              <a:tr h="6647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№»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Жобаны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жүзеге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асыру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бөлімдері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мазмұны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537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Дайындық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жазушылары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тақырыбы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иллюстрациялы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материалдары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іздеу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endParaRPr lang="ru-RU" sz="12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Кітап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туралы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жұмбақтар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мақалдар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таңдау</a:t>
                      </a:r>
                      <a:endParaRPr lang="ru-RU" sz="12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Жанр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кітаптарды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таңдау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ертегілері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тақпақтар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кішкентай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кітапшалар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энциклопедия,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журналы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1718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Негізгі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Бүлдіршіндерге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кітаптар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әңгімелесу</a:t>
                      </a:r>
                      <a:endParaRPr lang="ru-RU" sz="12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Кітапханаға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бару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Ертегіден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жұмбақтар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ойын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викторина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іздеген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бота»ертегісінің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қойылымын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қою</a:t>
                      </a:r>
                      <a:endParaRPr lang="ru-RU" sz="12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Кітап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дүкені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ойынын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ұйымдастыру</a:t>
                      </a:r>
                      <a:endParaRPr lang="ru-RU" sz="12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жазушылары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туралы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әңгімелесу</a:t>
                      </a:r>
                      <a:endParaRPr lang="ru-RU" sz="12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Кітапқа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жедел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жәрдем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ата-аналарымен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бірге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Балаға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кітапты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қалай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таңдау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ата-аналарға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кеңес</a:t>
                      </a:r>
                      <a:endParaRPr lang="ru-RU" sz="12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Үйде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қаңдай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кітаптар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керек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?»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ата-аналармен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жеке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әңгімелесу</a:t>
                      </a:r>
                      <a:endParaRPr lang="ru-RU" sz="12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Кітапхана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тобын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толықтыру</a:t>
                      </a:r>
                      <a:endParaRPr lang="ru-RU" sz="12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Кішкентай-кітапшаларды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ата-аналарымен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 логопед-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мұғалімімен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сабақтарда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дайындау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389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Қорытынды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Топта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кітап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бұрышын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безендіру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Мектепке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дейінгі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оқыту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тәрбиелеуде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балалардың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жаңа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білімдерін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толықтыру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қолдарынан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жасалған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кішкентай-кітапшалардын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көрме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жасау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Ата-аналарға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жаднама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құру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Жобаны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презентациялау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947" y="116632"/>
            <a:ext cx="79248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7924800" cy="4114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Бүлдіршіндердің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көтерілді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іс-шараларда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фантазия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жақтарында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Бүлдіршіндердің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театрлық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қызығушылықтары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қатысқандар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эмоция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259228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70430"/>
            <a:ext cx="230425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01" y="4221088"/>
            <a:ext cx="2924944" cy="232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69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4800" cy="706090"/>
          </a:xfrm>
        </p:spPr>
        <p:txBody>
          <a:bodyPr>
            <a:noAutofit/>
          </a:bodyPr>
          <a:lstStyle/>
          <a:p>
            <a:pPr algn="ctr"/>
            <a:r>
              <a:rPr lang="ru-RU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жаднама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rmAutofit fontScale="55000" lnSpcReduction="20000"/>
          </a:bodyPr>
          <a:lstStyle/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Ерте жастан бастап баланың кітап оқуға қызығушылығын оятыңыз.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Мазмұны қызықты, тартымды ресімделген кітапты таңдап,сатып алыңыз.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Кітапты үзбей үнемі оқыңыз. Бұл баланың күнделікті кітаппен қарым-қатынасын қалыптастырады.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Отбасы мүшелері арасында оқыған кітабын талқылаңыз.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Оқыған кітабының авторы жайлы  айтып беріңіз.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Егер балаға кітап оқысаңыз, кітаптың қызықты жерінде  тоқтап, кідіріс жасаңыз.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 Бұрын оқыған кітабының мазмұнын сұраңыз,оқыған кітабын қаншалықты есте қалғанын байқаңыз.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Балаңызға өзіңіздің бала күніңізе оқыған кітабыңызды ұсыныңыз. Оның және өзіңіздің көзқарастарыңызды салыстырыңыз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Оқылған кітабы туралы үйде сұхбат жүргізіңіз.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Балаңыздың таңдаған кітаптарын  жағдайыңыз келгенше сатып алыңыз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 Сатып алған кітаптарынан оның  жеке өз кітапханасын рәсімдеңіз.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 Жеке кітапханасын отбасыңыздың жәдігерлері ретінде көрсете отырып, кітапты ұқыпты ұстауға  үйретіңіз.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13. Балаңызға өз қолтаңбаңызбен жақсы тілек жазып, көркем кітаптарды сыйға тартыңыз.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14. Балаңыз үшін «Балдырған» т.б балалар журналдарын жаздырып алыңыз.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0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5629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883933"/>
            <a:ext cx="763284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Сізді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толғандыра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проблемалары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жөнінде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семинар,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көзқарасыңыз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отбасылық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оқу-бұл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......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өзіңіз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оқисыз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Балаңызға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оқисыз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Балаңызға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кітапты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оқисыз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ба?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десеңіз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бұған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Отбасыңызда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балаңызға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кітапты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көбірек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оқиды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Оқыған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кітабы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балаңызбен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сөйлесесіз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оқыған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кітабыңыз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10.Сіздің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балаңыз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кітапты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оқығанды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ұнатады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Балаңыздың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сүйікті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кітабын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атаңыз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Балаңыз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жазушылардың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аттарын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Бірқатарын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атаңыз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Үйіңізде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кітапханасы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14.Сіз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отбасыңыз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құнды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кітаптарды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атаңызшы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Мектепалды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даярлық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топта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оқыған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кітаптары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балаңыз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айта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ойлайсыз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оқу-бұл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Отбасылық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құндылық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санала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ма?Пікіріңіз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ойлайсыз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компьютер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кітапты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алмасытра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жаста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оқып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үйренгені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Пікіріңіз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балаңызға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кітапты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сыйға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тарттыңыз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Мектепалды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тәрбиешілерге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ұсынысыңыз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тілегіңіз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823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844824"/>
            <a:ext cx="3733800" cy="574675"/>
          </a:xfrm>
        </p:spPr>
        <p:txBody>
          <a:bodyPr>
            <a:normAutofit fontScale="92500"/>
          </a:bodyPr>
          <a:lstStyle/>
          <a:p>
            <a:r>
              <a:rPr lang="ru-RU" sz="20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2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бұрышымыз</a:t>
            </a:r>
            <a:endParaRPr lang="ru-RU" sz="20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1872208" cy="209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48064" y="620688"/>
            <a:ext cx="3733800" cy="574675"/>
          </a:xfrm>
        </p:spPr>
        <p:txBody>
          <a:bodyPr>
            <a:normAutofit/>
          </a:bodyPr>
          <a:lstStyle/>
          <a:p>
            <a:r>
              <a:rPr lang="ru-RU" sz="20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Кішкентай-кітапшалар</a:t>
            </a:r>
            <a:endParaRPr lang="ru-RU" sz="20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1258"/>
            <a:ext cx="2016224" cy="236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54" y="2441847"/>
            <a:ext cx="2251273" cy="2211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78" y="2149083"/>
            <a:ext cx="1933981" cy="185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Documents and Settings\Admin\Рабочий стол\Райка\post-167050-0-84234400-13905781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1351095" cy="211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1252150" cy="159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979712" y="429309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1353"/>
            <a:ext cx="6554867" cy="5500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Театрланған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бұрыш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драмаландыру</a:t>
            </a:r>
            <a:r>
              <a:rPr lang="ru-RU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бұрышымыз</a:t>
            </a:r>
            <a:endParaRPr lang="ru-RU" sz="16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1656184" cy="2207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16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қуыршақтары</a:t>
            </a:r>
            <a:endParaRPr lang="ru-RU" sz="16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2058250" cy="1775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C:\Documents and Settings\Admin\Рабочий стол\Райка\20150419_1922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12776"/>
            <a:ext cx="1944215" cy="2174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C:\Documents and Settings\Admin\Рабочий стол\райка апай\слайд 17,02,18\9a1158154dfa42caddbd0694a4e9bdc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00062"/>
            <a:ext cx="180020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C:\Documents and Settings\Admin\Рабочий стол\райка апай\слайд 17,02,18\IMG_69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99792"/>
            <a:ext cx="189572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023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34"/>
            <a:ext cx="6554867" cy="1524000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шымылдығы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қолымызбен</a:t>
            </a:r>
            <a:endParaRPr lang="ru-RU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3716866" cy="609600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Жабық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шымылдық</a:t>
            </a:r>
            <a:endParaRPr 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956">
            <a:off x="1461559" y="2180999"/>
            <a:ext cx="2086495" cy="237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62357" y="1484784"/>
            <a:ext cx="3764051" cy="576262"/>
          </a:xfrm>
        </p:spPr>
        <p:txBody>
          <a:bodyPr>
            <a:normAutofit/>
          </a:bodyPr>
          <a:lstStyle/>
          <a:p>
            <a:r>
              <a:rPr lang="kk-KZ" sz="1800" b="1" i="1" dirty="0" smtClean="0">
                <a:solidFill>
                  <a:schemeClr val="bg1"/>
                </a:solidFill>
              </a:rPr>
              <a:t>Шымылдық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005">
            <a:off x="5186054" y="2257547"/>
            <a:ext cx="2257088" cy="250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3016"/>
            <a:ext cx="2320187" cy="225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32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066856" cy="1138138"/>
          </a:xfrm>
        </p:spPr>
        <p:txBody>
          <a:bodyPr>
            <a:normAutofit/>
          </a:bodyPr>
          <a:lstStyle/>
          <a:p>
            <a:r>
              <a:rPr lang="ru-RU" sz="3200" i="1" u="sng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 </a:t>
            </a:r>
            <a:r>
              <a:rPr lang="ru-RU" i="1" u="sng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ТӨЛҚҰЖАТЫ</a:t>
            </a:r>
            <a:r>
              <a:rPr lang="ru-RU" sz="3200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  <a:endParaRPr lang="ru-RU" sz="3200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645" y="1628800"/>
            <a:ext cx="5459475" cy="2592288"/>
          </a:xfrm>
        </p:spPr>
        <p:txBody>
          <a:bodyPr>
            <a:normAutofit fontScale="92500"/>
          </a:bodyPr>
          <a:lstStyle/>
          <a:p>
            <a:r>
              <a:rPr lang="ru-RU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Жобаға</a:t>
            </a: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тәрбиешілер,психолог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kk-KZ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</a:t>
            </a: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көркемтілдік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23" y="921266"/>
            <a:ext cx="18741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4904"/>
            <a:ext cx="2003762" cy="244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16" y="4365104"/>
            <a:ext cx="2213257" cy="235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70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4800" cy="171420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Ертегіні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тап»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Мақсаты:Балаларды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сиқырының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әлемімен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табу,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ойлары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жадыларын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кітапқа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қызығушылықтарын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ояту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24944"/>
            <a:ext cx="1800200" cy="2259715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232248" cy="229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1800200" cy="229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3137"/>
            <a:ext cx="187220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9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несколько документов 9"/>
          <p:cNvSpPr/>
          <p:nvPr/>
        </p:nvSpPr>
        <p:spPr>
          <a:xfrm>
            <a:off x="899592" y="404664"/>
            <a:ext cx="6192688" cy="1800200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 қолымызбен </a:t>
            </a:r>
            <a:r>
              <a:rPr lang="kk-KZ" sz="2400" b="1" i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кішкентай-кітапшаларды</a:t>
            </a:r>
            <a:r>
              <a:rPr lang="kk-KZ" sz="2400" b="1" i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жасаймыз</a:t>
            </a:r>
            <a:endParaRPr lang="ru-RU" sz="2400" b="1" i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92896"/>
            <a:ext cx="1872208" cy="1632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71" y="2924944"/>
            <a:ext cx="1990544" cy="210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1591464" cy="2494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3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067" y="260648"/>
            <a:ext cx="3960440" cy="864096"/>
          </a:xfrm>
        </p:spPr>
        <p:txBody>
          <a:bodyPr>
            <a:normAutofit/>
          </a:bodyPr>
          <a:lstStyle/>
          <a:p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ртегіні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боя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678388" y="836712"/>
            <a:ext cx="2971800" cy="3167109"/>
          </a:xfrm>
        </p:spPr>
        <p:txBody>
          <a:bodyPr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Сюжет пен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397767" y="1412776"/>
            <a:ext cx="302433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/>
              <a:t>Бұл қандай ертегі?</a:t>
            </a:r>
            <a:endParaRPr lang="ru-RU" b="1" i="1" dirty="0"/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97767" y="2133735"/>
            <a:ext cx="3024336" cy="7912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/>
              <a:t>Бұл қандай </a:t>
            </a:r>
            <a:r>
              <a:rPr lang="kk-KZ" b="1" i="1" dirty="0" smtClean="0"/>
              <a:t>ертегі?</a:t>
            </a:r>
            <a:endParaRPr lang="ru-RU" b="1" i="1" dirty="0"/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416360" y="2924944"/>
            <a:ext cx="302433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/>
              <a:t>Бұл қандай </a:t>
            </a:r>
            <a:r>
              <a:rPr lang="kk-KZ" b="1" i="1" dirty="0" smtClean="0"/>
              <a:t>ертегі?</a:t>
            </a:r>
            <a:endParaRPr lang="ru-RU" b="1" i="1" dirty="0"/>
          </a:p>
        </p:txBody>
      </p:sp>
      <p:sp>
        <p:nvSpPr>
          <p:cNvPr id="16" name="Скругленный прямоугольник 15">
            <a:hlinkClick r:id="rId6" action="ppaction://hlinksldjump"/>
          </p:cNvPr>
          <p:cNvSpPr/>
          <p:nvPr/>
        </p:nvSpPr>
        <p:spPr>
          <a:xfrm>
            <a:off x="434953" y="3717032"/>
            <a:ext cx="302433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/>
              <a:t>Бұл қандай </a:t>
            </a:r>
            <a:r>
              <a:rPr lang="kk-KZ" b="1" i="1" dirty="0" smtClean="0"/>
              <a:t>ертегі?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064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раскраска сказ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64974"/>
            <a:ext cx="2273437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и по запросу раскраска сказ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60" y="1124744"/>
            <a:ext cx="31323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35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раскраска сказ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11" y="1412776"/>
            <a:ext cx="2848962" cy="356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Картинки по запросу красная шапочка раскра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04" y="980728"/>
            <a:ext cx="3113970" cy="40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06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и по запросу раскраска ска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2703587" cy="347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Картинки по запросу раскраска ска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раскраска сказ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Картинки по запросу раскраска сказ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Картинки по запросу раскраска сказ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раскраска сказк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3" name="Picture 15" descr="C:\Documents and Settings\Admin\Рабочий стол\райка апай\1414084697_7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8"/>
          <a:stretch/>
        </p:blipFill>
        <p:spPr bwMode="auto">
          <a:xfrm>
            <a:off x="4323259" y="1484784"/>
            <a:ext cx="260065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01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раскраска сказ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33803"/>
            <a:ext cx="3131875" cy="32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86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агетная рамка 8"/>
          <p:cNvSpPr/>
          <p:nvPr/>
        </p:nvSpPr>
        <p:spPr>
          <a:xfrm>
            <a:off x="2843808" y="1135832"/>
            <a:ext cx="3528392" cy="1296144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Ертегіні</a:t>
            </a:r>
            <a:r>
              <a:rPr lang="ru-RU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тап:</a:t>
            </a:r>
          </a:p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2290" name="Picture 2" descr="F:\балнур\pic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736304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балнур\Новая папка\downlo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12598" b="11134"/>
          <a:stretch/>
        </p:blipFill>
        <p:spPr bwMode="auto">
          <a:xfrm>
            <a:off x="2339752" y="4365104"/>
            <a:ext cx="2138815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Картинки по запросу бауырсақ ертегіс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 descr="Картинки по запросу бауырсақ ертегіс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7" name="Picture 9" descr="Картинки по запросу бауырсақ ертегіс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28" y="2837887"/>
            <a:ext cx="2074992" cy="2266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1" descr="Картинки по запросу қазақ ертегіс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 descr="Картинки по запросу қазақ ертегісі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5" descr="Картинки по запросу қазақ ертегісі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4" name="Picture 16" descr="C:\Documents and Settings\Admin\Рабочий стол\Райка\1452707548_-2-6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2037469" cy="19670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Картинки по запросу қазақ ертегісі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16" y="2837887"/>
            <a:ext cx="2489398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17131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уақытында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кітаптар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2440756" cy="3254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208823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30" y="2276872"/>
            <a:ext cx="2129070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2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аналарымен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тәрбиешілер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қолдарымен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кішкентай-кітапшаларды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404664"/>
            <a:ext cx="4866021" cy="590465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Кітаппен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ерінбе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көруге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(А.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Құнанбаев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даналық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Байтұрсынов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/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деби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кітаптармен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оқулықтар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көзі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қазына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даярлык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сыныптың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өзінде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өмірімен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танысамыз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Мұзафар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Әлімбаев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b="1" i="1" dirty="0"/>
          </a:p>
        </p:txBody>
      </p:sp>
      <p:pic>
        <p:nvPicPr>
          <p:cNvPr id="2050" name="Picture 2" descr="C:\Users\HOME\Desktop\29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288" y="3429000"/>
            <a:ext cx="1800200" cy="192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73" y="2453762"/>
            <a:ext cx="2592288" cy="232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4653136"/>
            <a:ext cx="2448272" cy="195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6" t="28337" r="33462" b="3955"/>
          <a:stretch/>
        </p:blipFill>
        <p:spPr>
          <a:xfrm rot="428701">
            <a:off x="6786165" y="215828"/>
            <a:ext cx="172819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65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165618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 </a:t>
            </a:r>
            <a:r>
              <a:rPr lang="ru-RU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өзектілігі</a:t>
            </a:r>
            <a:r>
              <a:rPr 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jcgrafika.com/designs/ppt/ppt_a_105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328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1984" y="1916832"/>
            <a:ext cx="6264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кітапқа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қызығушылық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біршама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төмендеді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Жаңашыл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қазір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аудиовизуалды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мәдениетті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қабылдайды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біртіндеп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жоспарға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оқымау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ой мен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жүректің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ойлауын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күйзелуін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жанын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үрдісі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жатқандығын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интеллектіні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дамытып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мәдениетін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тұлғалылығын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дамытады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Оқымысты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ойлы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жастан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кітапқа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махаббаттарын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дағдыландыру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жеткіншек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өсіреді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әдеби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батырлардың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істерін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жақсылықты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қалыптастырады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0485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07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cgrafika.com/designs/ppt/ppt_a_105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3" y="298005"/>
            <a:ext cx="8136904" cy="39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21530"/>
            <a:ext cx="1944216" cy="151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03" y="4255105"/>
            <a:ext cx="1667609" cy="163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121530"/>
            <a:ext cx="1494875" cy="139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281842"/>
            <a:ext cx="68339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Жобаны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шешуге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мәселелер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көркем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әдебиетке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қызығушылығының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аздығы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елдердің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мультипликациялы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ешқандай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танымдық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негізі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заманғы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кітаптардың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көбеюі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Жобаның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Балаларды көркем әдебиетке деген сүйіспеншілігн ояту, балалар мен ата-аналардың  кітап оқуға деген қызығушылықтарын арттыру, кітап апталығы аясында ата-аналарды қатыстыра отыра шығармашылықпен жұмыс жасау. Үнемі кітап оқуға баулу</a:t>
            </a:r>
            <a:r>
              <a:rPr lang="kk-KZ" sz="2000" dirty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326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52979"/>
            <a:ext cx="6192688" cy="23042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дамның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өміріндегі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кітаптың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жанрлы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кітаптармен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Кітапхананың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байыту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Кітапқа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ұқыптылықты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3762927"/>
            <a:ext cx="1814232" cy="22998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95634"/>
            <a:ext cx="1872208" cy="2234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6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382" y="116632"/>
            <a:ext cx="79248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9"/>
          <a:stretch/>
        </p:blipFill>
        <p:spPr>
          <a:xfrm>
            <a:off x="5292080" y="3118520"/>
            <a:ext cx="3198495" cy="2055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06553"/>
            <a:ext cx="22630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jcgrafika.com/designs/ppt/ppt_a_105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0" y="620688"/>
            <a:ext cx="8104179" cy="27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06553"/>
            <a:ext cx="2566947" cy="176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6628656" cy="2314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Тәрбиешілер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логопед-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мұғалімдерінің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тәжірибелеріне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сүйену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қарым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1084</TotalTime>
  <Words>1227</Words>
  <Application>Microsoft Office PowerPoint</Application>
  <PresentationFormat>Экран (4:3)</PresentationFormat>
  <Paragraphs>198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Сектор</vt:lpstr>
      <vt:lpstr>КІТАП АПТАЛЫҒЫ</vt:lpstr>
      <vt:lpstr>Презентация PowerPoint</vt:lpstr>
      <vt:lpstr>ЖОБАНЫҢ ТӨЛҚҰЖАТЫ:</vt:lpstr>
      <vt:lpstr>Презентация PowerPoint</vt:lpstr>
      <vt:lpstr>ЖОБА өзектілігі:  </vt:lpstr>
      <vt:lpstr>Презентация PowerPoint</vt:lpstr>
      <vt:lpstr>Презентация PowerPoint</vt:lpstr>
      <vt:lpstr>Жобаның міндеті:</vt:lpstr>
      <vt:lpstr>Жобаның ерекшелігі:</vt:lpstr>
      <vt:lpstr>Презентация PowerPoint</vt:lpstr>
      <vt:lpstr>Презентация PowerPoint</vt:lpstr>
      <vt:lpstr>Көрнекілік</vt:lpstr>
      <vt:lpstr>Өз қолдарымен театрға қуыршақтар әзірлеу</vt:lpstr>
      <vt:lpstr>Сөздік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Практикалық Кезең</vt:lpstr>
      <vt:lpstr>Презентация PowerPoint</vt:lpstr>
      <vt:lpstr>Технология (Жобаны жүзеге асыру механизмі)</vt:lpstr>
      <vt:lpstr>Қорытынды:</vt:lpstr>
      <vt:lpstr>Ата-аналарға арналған жаднама:</vt:lpstr>
      <vt:lpstr>Презентация PowerPoint</vt:lpstr>
      <vt:lpstr>Презентация PowerPoint</vt:lpstr>
      <vt:lpstr>Театрланған бұрыш</vt:lpstr>
      <vt:lpstr>Театр шымылдығы өз қолымызбен</vt:lpstr>
      <vt:lpstr> «Ертегіні тап» ойыны  Мақсаты:Балаларды ертегі сиқырының әлемімен таныстыру, сурет бойынша  тақырыбын табу, ойлары мен жадыларын дамыту, кітапқа деген қызығушылықтарын ояту</vt:lpstr>
      <vt:lpstr>Презентация PowerPoint</vt:lpstr>
      <vt:lpstr>Ертегіні боя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Балалар ата- аналарымен ғана емес, тәрбиешілер де өз қолдарымен  кішкентай-кітапшаларды жасай алады!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«Книжкина неделя»</dc:title>
  <dc:creator>Admin</dc:creator>
  <cp:lastModifiedBy>Admin</cp:lastModifiedBy>
  <cp:revision>106</cp:revision>
  <dcterms:created xsi:type="dcterms:W3CDTF">2014-11-30T11:43:10Z</dcterms:created>
  <dcterms:modified xsi:type="dcterms:W3CDTF">2018-02-19T03:35:57Z</dcterms:modified>
</cp:coreProperties>
</file>